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2.xml" ContentType="application/vnd.openxmlformats-officedocument.drawingml.diagramLayout+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_rels/drawing2.xml.rels" ContentType="application/vnd.openxmlformats-package.relationships+xml"/>
  <Override PartName="/ppt/diagrams/_rels/data2.xml.rels" ContentType="application/vnd.openxmlformats-package.relationships+xml"/>
  <Override PartName="/ppt/diagrams/_rels/drawing1.xml.rels" ContentType="application/vnd.openxmlformats-package.relationships+xml"/>
  <Override PartName="/ppt/diagrams/_rels/data1.xml.rels" ContentType="application/vnd.openxmlformats-package.relationships+xml"/>
  <Override PartName="/ppt/diagrams/drawing1.xml" ContentType="application/vnd.ms-office.drawingml.diagramDrawing+xml"/>
  <Override PartName="/ppt/diagrams/data2.xml" ContentType="application/vnd.openxmlformats-officedocument.drawingml.diagramData+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OOXDiagramDrawingRels1_4.png" ContentType="image/png"/>
  <Override PartName="/ppt/media/OOXDiagramDrawingRels1_2.png" ContentType="image/png"/>
  <Override PartName="/ppt/media/image26.png" ContentType="image/png"/>
  <Override PartName="/ppt/media/OOXDiagramDrawingRels1_1.svg" ContentType="image/svg"/>
  <Override PartName="/ppt/media/image8.jpeg" ContentType="image/jpeg"/>
  <Override PartName="/ppt/media/OOXDiagramDataRels1_7.svg" ContentType="image/svg"/>
  <Override PartName="/ppt/media/image13.png" ContentType="image/png"/>
  <Override PartName="/ppt/media/OOXDiagramDataRels1_6.png" ContentType="image/png"/>
  <Override PartName="/ppt/media/image6.png" ContentType="image/png"/>
  <Override PartName="/ppt/media/OOXDiagramDataRels1_4.png" ContentType="image/png"/>
  <Override PartName="/ppt/media/OOXDiagramDataRels1_3.svg" ContentType="image/svg"/>
  <Override PartName="/ppt/media/OOXDiagramDataRels1_2.png" ContentType="image/png"/>
  <Override PartName="/ppt/media/OOXDiagramDataRels1_0.png" ContentType="image/png"/>
  <Override PartName="/ppt/media/image3.jpeg" ContentType="image/jpeg"/>
  <Override PartName="/ppt/media/image16.png" ContentType="image/png"/>
  <Override PartName="/ppt/media/OOXDiagramDrawingRels2_1.svg" ContentType="image/svg"/>
  <Override PartName="/ppt/media/image14.png" ContentType="image/png"/>
  <Override PartName="/ppt/media/OOXDiagramDrawingRels1_3.svg" ContentType="image/svg"/>
  <Override PartName="/ppt/media/image1.png" ContentType="image/png"/>
  <Override PartName="/ppt/media/image15.png" ContentType="image/png"/>
  <Override PartName="/ppt/media/OOXDiagramDataRels2_0.png" ContentType="image/png"/>
  <Override PartName="/ppt/media/OOXDiagramDrawingRels1_6.png" ContentType="image/png"/>
  <Override PartName="/ppt/media/OOXDiagramDrawingRels1_7.svg" ContentType="image/svg"/>
  <Override PartName="/ppt/media/image5.png" ContentType="image/png"/>
  <Override PartName="/ppt/media/OOXDiagramDataRels2_1.svg" ContentType="image/svg"/>
  <Override PartName="/ppt/media/image22.png" ContentType="image/png"/>
  <Override PartName="/ppt/media/OOXDiagramDrawingRels2_2.png" ContentType="image/png"/>
  <Override PartName="/ppt/media/image2.jpeg" ContentType="image/jpeg"/>
  <Override PartName="/ppt/media/image20.png" ContentType="image/png"/>
  <Override PartName="/ppt/media/image18.png" ContentType="image/png"/>
  <Override PartName="/ppt/media/OOXDiagramDrawingRels2_3.svg" ContentType="image/svg"/>
  <Override PartName="/ppt/media/image17.png" ContentType="image/png"/>
  <Override PartName="/ppt/media/image19.png" ContentType="image/png"/>
  <Override PartName="/ppt/media/image21.png" ContentType="image/png"/>
  <Override PartName="/ppt/media/OOXDiagramDrawingRels2_0.png" ContentType="image/png"/>
  <Override PartName="/ppt/media/image23.png" ContentType="image/png"/>
  <Override PartName="/ppt/media/media25.mov" ContentType="video/quicktime"/>
  <Override PartName="/ppt/media/OOXDiagramDrawingRels1_5.svg" ContentType="image/svg"/>
  <Override PartName="/ppt/media/image12.png" ContentType="image/png"/>
  <Override PartName="/ppt/media/image7.png" ContentType="image/png"/>
  <Override PartName="/ppt/media/image11.jpeg" ContentType="image/jpeg"/>
  <Override PartName="/ppt/media/OOXDiagramDataRels2_3.svg" ContentType="image/svg"/>
  <Override PartName="/ppt/media/OOXDiagramDrawingRels1_0.png" ContentType="image/png"/>
  <Override PartName="/ppt/media/image24.png" ContentType="image/png"/>
  <Override PartName="/ppt/media/image9.jpeg" ContentType="image/jpeg"/>
  <Override PartName="/ppt/media/OOXDiagramDataRels1_5.svg" ContentType="image/svg"/>
  <Override PartName="/ppt/media/OOXDiagramDataRels2_2.png" ContentType="image/png"/>
  <Override PartName="/ppt/media/image10.png" ContentType="image/png"/>
  <Override PartName="/ppt/media/image4.jpeg" ContentType="image/jpeg"/>
  <Override PartName="/ppt/media/OOXDiagramDataRels1_1.svg" ContentType="image/sv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
</Relationships>
</file>

<file path=ppt/diagrams/_rels/data1.xml.rels><?xml version="1.0" encoding="UTF-8"?>
<Relationships xmlns="http://schemas.openxmlformats.org/package/2006/relationships"><Relationship Id="rId1" Type="http://schemas.openxmlformats.org/officeDocument/2006/relationships/image" Target="../media/OOXDiagramDataRels1_0.png"/><Relationship Id="rId2" Type="http://schemas.openxmlformats.org/officeDocument/2006/relationships/image" Target="../media/OOXDiagramDataRels1_1.svg"/><Relationship Id="rId3" Type="http://schemas.openxmlformats.org/officeDocument/2006/relationships/image" Target="../media/OOXDiagramDataRels1_2.png"/><Relationship Id="rId4" Type="http://schemas.openxmlformats.org/officeDocument/2006/relationships/image" Target="../media/OOXDiagramDataRels1_3.svg"/><Relationship Id="rId5" Type="http://schemas.openxmlformats.org/officeDocument/2006/relationships/image" Target="../media/OOXDiagramDataRels1_4.png"/><Relationship Id="rId6" Type="http://schemas.openxmlformats.org/officeDocument/2006/relationships/image" Target="../media/OOXDiagramDataRels1_5.svg"/><Relationship Id="rId7" Type="http://schemas.openxmlformats.org/officeDocument/2006/relationships/image" Target="../media/OOXDiagramDataRels1_6.png"/><Relationship Id="rId8" Type="http://schemas.openxmlformats.org/officeDocument/2006/relationships/image" Target="../media/OOXDiagramDataRels1_7.svg"/>
</Relationships>
</file>

<file path=ppt/diagrams/_rels/data2.xml.rels><?xml version="1.0" encoding="UTF-8"?>
<Relationships xmlns="http://schemas.openxmlformats.org/package/2006/relationships"><Relationship Id="rId1" Type="http://schemas.openxmlformats.org/officeDocument/2006/relationships/image" Target="../media/OOXDiagramDataRels2_0.png"/><Relationship Id="rId2" Type="http://schemas.openxmlformats.org/officeDocument/2006/relationships/image" Target="../media/OOXDiagramDataRels2_1.svg"/><Relationship Id="rId3" Type="http://schemas.openxmlformats.org/officeDocument/2006/relationships/image" Target="../media/OOXDiagramDataRels2_2.png"/><Relationship Id="rId4" Type="http://schemas.openxmlformats.org/officeDocument/2006/relationships/image" Target="../media/OOXDiagramDataRels2_3.svg"/>
</Relationships>
</file>

<file path=ppt/diagrams/_rels/drawing1.xml.rels><?xml version="1.0" encoding="UTF-8"?>
<Relationships xmlns="http://schemas.openxmlformats.org/package/2006/relationships"><Relationship Id="rId1" Type="http://schemas.openxmlformats.org/officeDocument/2006/relationships/image" Target="../media/OOXDiagramDrawingRels1_0.png"/><Relationship Id="rId2" Type="http://schemas.openxmlformats.org/officeDocument/2006/relationships/image" Target="../media/OOXDiagramDrawingRels1_1.svg"/><Relationship Id="rId3" Type="http://schemas.openxmlformats.org/officeDocument/2006/relationships/image" Target="../media/OOXDiagramDrawingRels1_2.png"/><Relationship Id="rId4" Type="http://schemas.openxmlformats.org/officeDocument/2006/relationships/image" Target="../media/OOXDiagramDrawingRels1_3.svg"/><Relationship Id="rId5" Type="http://schemas.openxmlformats.org/officeDocument/2006/relationships/image" Target="../media/OOXDiagramDrawingRels1_4.png"/><Relationship Id="rId6" Type="http://schemas.openxmlformats.org/officeDocument/2006/relationships/image" Target="../media/OOXDiagramDrawingRels1_5.svg"/><Relationship Id="rId7" Type="http://schemas.openxmlformats.org/officeDocument/2006/relationships/image" Target="../media/OOXDiagramDrawingRels1_6.png"/><Relationship Id="rId8" Type="http://schemas.openxmlformats.org/officeDocument/2006/relationships/image" Target="../media/OOXDiagramDrawingRels1_7.svg"/>
</Relationships>
</file>

<file path=ppt/diagrams/_rels/drawing2.xml.rels><?xml version="1.0" encoding="UTF-8"?>
<Relationships xmlns="http://schemas.openxmlformats.org/package/2006/relationships"><Relationship Id="rId1" Type="http://schemas.openxmlformats.org/officeDocument/2006/relationships/image" Target="../media/OOXDiagramDrawingRels2_0.png"/><Relationship Id="rId2" Type="http://schemas.openxmlformats.org/officeDocument/2006/relationships/image" Target="../media/OOXDiagramDrawingRels2_1.svg"/><Relationship Id="rId3" Type="http://schemas.openxmlformats.org/officeDocument/2006/relationships/image" Target="../media/OOXDiagramDrawingRels2_2.png"/><Relationship Id="rId4" Type="http://schemas.openxmlformats.org/officeDocument/2006/relationships/image" Target="../media/OOXDiagramDrawingRels2_3.svg"/>
</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7ECF6D-3C1F-4AFC-8552-1CE94FED8B1E}"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F06502D-43A1-45E1-8086-5D52F8E23EE0}">
      <dgm:prSet/>
      <dgm:spPr/>
      <dgm:t>
        <a:bodyPr/>
        <a:lstStyle/>
        <a:p>
          <a:pPr>
            <a:defRPr b="1"/>
          </a:pPr>
          <a:r>
            <a:rPr lang="en-CA" b="1"/>
            <a:t>stdio.h</a:t>
          </a:r>
          <a:endParaRPr lang="en-US"/>
        </a:p>
      </dgm:t>
    </dgm:pt>
    <dgm:pt modelId="{2241641F-ABE8-4523-B1F5-8C3F72347938}" type="parTrans" cxnId="{9B4C4579-2684-4732-B602-D290CA727466}">
      <dgm:prSet/>
      <dgm:spPr/>
      <dgm:t>
        <a:bodyPr/>
        <a:lstStyle/>
        <a:p>
          <a:endParaRPr lang="en-US"/>
        </a:p>
      </dgm:t>
    </dgm:pt>
    <dgm:pt modelId="{4FF30D3F-3CF6-4A9C-A74C-41B145C2F5AA}" type="sibTrans" cxnId="{9B4C4579-2684-4732-B602-D290CA727466}">
      <dgm:prSet/>
      <dgm:spPr/>
      <dgm:t>
        <a:bodyPr/>
        <a:lstStyle/>
        <a:p>
          <a:endParaRPr lang="en-US"/>
        </a:p>
      </dgm:t>
    </dgm:pt>
    <dgm:pt modelId="{DC01419D-7F99-4368-A79F-648853C08B20}">
      <dgm:prSet/>
      <dgm:spPr/>
      <dgm:t>
        <a:bodyPr/>
        <a:lstStyle/>
        <a:p>
          <a:r>
            <a:rPr lang="en-CA"/>
            <a:t>Standard C input Output Library.</a:t>
          </a:r>
          <a:endParaRPr lang="en-US"/>
        </a:p>
      </dgm:t>
    </dgm:pt>
    <dgm:pt modelId="{E2706DD0-8736-4FC2-A592-1B4F0449632B}" type="parTrans" cxnId="{562641C4-675F-4F0D-98C3-CCF4D0E2D462}">
      <dgm:prSet/>
      <dgm:spPr/>
      <dgm:t>
        <a:bodyPr/>
        <a:lstStyle/>
        <a:p>
          <a:endParaRPr lang="en-US"/>
        </a:p>
      </dgm:t>
    </dgm:pt>
    <dgm:pt modelId="{143813BB-035A-46E8-8251-1CB058848D36}" type="sibTrans" cxnId="{562641C4-675F-4F0D-98C3-CCF4D0E2D462}">
      <dgm:prSet/>
      <dgm:spPr/>
      <dgm:t>
        <a:bodyPr/>
        <a:lstStyle/>
        <a:p>
          <a:endParaRPr lang="en-US"/>
        </a:p>
      </dgm:t>
    </dgm:pt>
    <dgm:pt modelId="{FB98FCAF-ACA0-4BB2-9FB9-169342BB58B4}">
      <dgm:prSet/>
      <dgm:spPr/>
      <dgm:t>
        <a:bodyPr/>
        <a:lstStyle/>
        <a:p>
          <a:pPr>
            <a:defRPr b="1"/>
          </a:pPr>
          <a:r>
            <a:rPr lang="en-CA" b="1"/>
            <a:t>unistd.h </a:t>
          </a:r>
          <a:endParaRPr lang="en-US"/>
        </a:p>
      </dgm:t>
    </dgm:pt>
    <dgm:pt modelId="{77E4B211-DC89-4DE1-B4FC-2144451AF432}" type="parTrans" cxnId="{1E615358-350C-47D7-B2C1-6D8DACD9E8D0}">
      <dgm:prSet/>
      <dgm:spPr/>
      <dgm:t>
        <a:bodyPr/>
        <a:lstStyle/>
        <a:p>
          <a:endParaRPr lang="en-US"/>
        </a:p>
      </dgm:t>
    </dgm:pt>
    <dgm:pt modelId="{0E1C9C3D-8C8B-4530-92BD-77C164266F3C}" type="sibTrans" cxnId="{1E615358-350C-47D7-B2C1-6D8DACD9E8D0}">
      <dgm:prSet/>
      <dgm:spPr/>
      <dgm:t>
        <a:bodyPr/>
        <a:lstStyle/>
        <a:p>
          <a:endParaRPr lang="en-US"/>
        </a:p>
      </dgm:t>
    </dgm:pt>
    <dgm:pt modelId="{3342F339-CEE3-4B7A-9475-7083FD1BD487}">
      <dgm:prSet/>
      <dgm:spPr/>
      <dgm:t>
        <a:bodyPr/>
        <a:lstStyle/>
        <a:p>
          <a:r>
            <a:rPr lang="en-CA"/>
            <a:t>defines miscellaneous symbolic constants and types and declares miscellaneous functions.</a:t>
          </a:r>
          <a:endParaRPr lang="en-US"/>
        </a:p>
      </dgm:t>
    </dgm:pt>
    <dgm:pt modelId="{8A0F3883-17AA-4E25-914E-0622D827FEC7}" type="parTrans" cxnId="{BE14B258-C5A5-4D7F-9BF2-DC408F798D6E}">
      <dgm:prSet/>
      <dgm:spPr/>
      <dgm:t>
        <a:bodyPr/>
        <a:lstStyle/>
        <a:p>
          <a:endParaRPr lang="en-US"/>
        </a:p>
      </dgm:t>
    </dgm:pt>
    <dgm:pt modelId="{4363B4B9-78AE-46CF-997D-A3797AA9B96E}" type="sibTrans" cxnId="{BE14B258-C5A5-4D7F-9BF2-DC408F798D6E}">
      <dgm:prSet/>
      <dgm:spPr/>
      <dgm:t>
        <a:bodyPr/>
        <a:lstStyle/>
        <a:p>
          <a:endParaRPr lang="en-US"/>
        </a:p>
      </dgm:t>
    </dgm:pt>
    <dgm:pt modelId="{CE2D625B-0473-4133-AD76-F91520F44929}">
      <dgm:prSet/>
      <dgm:spPr/>
      <dgm:t>
        <a:bodyPr/>
        <a:lstStyle/>
        <a:p>
          <a:pPr>
            <a:defRPr b="1"/>
          </a:pPr>
          <a:r>
            <a:rPr lang="en-CA" b="1"/>
            <a:t>string.h</a:t>
          </a:r>
          <a:endParaRPr lang="en-US"/>
        </a:p>
      </dgm:t>
    </dgm:pt>
    <dgm:pt modelId="{F9D8CF15-064A-4407-B35F-BF47CFDBC3F4}" type="parTrans" cxnId="{60BA019E-8516-403C-830C-B927277A5093}">
      <dgm:prSet/>
      <dgm:spPr/>
      <dgm:t>
        <a:bodyPr/>
        <a:lstStyle/>
        <a:p>
          <a:endParaRPr lang="en-US"/>
        </a:p>
      </dgm:t>
    </dgm:pt>
    <dgm:pt modelId="{0309B68B-2984-4CFD-AE80-4511C086EC98}" type="sibTrans" cxnId="{60BA019E-8516-403C-830C-B927277A5093}">
      <dgm:prSet/>
      <dgm:spPr/>
      <dgm:t>
        <a:bodyPr/>
        <a:lstStyle/>
        <a:p>
          <a:endParaRPr lang="en-US"/>
        </a:p>
      </dgm:t>
    </dgm:pt>
    <dgm:pt modelId="{B855F91E-0329-4F56-9EE6-B47D637C5F0F}">
      <dgm:prSet/>
      <dgm:spPr/>
      <dgm:t>
        <a:bodyPr/>
        <a:lstStyle/>
        <a:p>
          <a:r>
            <a:rPr lang="en-CA"/>
            <a:t>C Library for various String Operations.</a:t>
          </a:r>
          <a:endParaRPr lang="en-US"/>
        </a:p>
      </dgm:t>
    </dgm:pt>
    <dgm:pt modelId="{CEF41BED-8076-4FB4-B311-BEE023594BEC}" type="parTrans" cxnId="{2E23CEF7-5346-44FD-A088-10EA4A5CB09B}">
      <dgm:prSet/>
      <dgm:spPr/>
      <dgm:t>
        <a:bodyPr/>
        <a:lstStyle/>
        <a:p>
          <a:endParaRPr lang="en-US"/>
        </a:p>
      </dgm:t>
    </dgm:pt>
    <dgm:pt modelId="{923562A3-9488-4D9B-8EBE-EDD364AFE848}" type="sibTrans" cxnId="{2E23CEF7-5346-44FD-A088-10EA4A5CB09B}">
      <dgm:prSet/>
      <dgm:spPr/>
      <dgm:t>
        <a:bodyPr/>
        <a:lstStyle/>
        <a:p>
          <a:endParaRPr lang="en-US"/>
        </a:p>
      </dgm:t>
    </dgm:pt>
    <dgm:pt modelId="{20EE0D7A-2655-471B-9C78-7295C1F01DD9}">
      <dgm:prSet/>
      <dgm:spPr/>
      <dgm:t>
        <a:bodyPr/>
        <a:lstStyle/>
        <a:p>
          <a:pPr>
            <a:defRPr b="1"/>
          </a:pPr>
          <a:r>
            <a:rPr lang="en-CA" b="1"/>
            <a:t>termios.h </a:t>
          </a:r>
          <a:endParaRPr lang="en-US"/>
        </a:p>
      </dgm:t>
    </dgm:pt>
    <dgm:pt modelId="{689C5FD7-BFE5-44FE-BB8E-FA79602C0D8B}" type="parTrans" cxnId="{33523C86-8187-4C72-A557-0CEFA591E57C}">
      <dgm:prSet/>
      <dgm:spPr/>
      <dgm:t>
        <a:bodyPr/>
        <a:lstStyle/>
        <a:p>
          <a:endParaRPr lang="en-US"/>
        </a:p>
      </dgm:t>
    </dgm:pt>
    <dgm:pt modelId="{79D799AD-21BB-48E3-BE4F-45BE1CFD62FF}" type="sibTrans" cxnId="{33523C86-8187-4C72-A557-0CEFA591E57C}">
      <dgm:prSet/>
      <dgm:spPr/>
      <dgm:t>
        <a:bodyPr/>
        <a:lstStyle/>
        <a:p>
          <a:endParaRPr lang="en-US"/>
        </a:p>
      </dgm:t>
    </dgm:pt>
    <dgm:pt modelId="{E3A8B8EE-ADAE-46F5-838E-52BC92BAE399}">
      <dgm:prSet/>
      <dgm:spPr/>
      <dgm:t>
        <a:bodyPr/>
        <a:lstStyle/>
        <a:p>
          <a:r>
            <a:rPr lang="en-CA"/>
            <a:t>Contains the definitions used by the terminal I/O interfaces.</a:t>
          </a:r>
          <a:endParaRPr lang="en-US"/>
        </a:p>
      </dgm:t>
    </dgm:pt>
    <dgm:pt modelId="{CA3E8F95-76A1-46B1-9D0E-214A77E24889}" type="parTrans" cxnId="{17357EE4-D7C4-42FB-BC46-1B1AA8FE6E71}">
      <dgm:prSet/>
      <dgm:spPr/>
      <dgm:t>
        <a:bodyPr/>
        <a:lstStyle/>
        <a:p>
          <a:endParaRPr lang="en-US"/>
        </a:p>
      </dgm:t>
    </dgm:pt>
    <dgm:pt modelId="{22257F1F-6A6A-41A0-B511-7B1C174DFA5C}" type="sibTrans" cxnId="{17357EE4-D7C4-42FB-BC46-1B1AA8FE6E71}">
      <dgm:prSet/>
      <dgm:spPr/>
      <dgm:t>
        <a:bodyPr/>
        <a:lstStyle/>
        <a:p>
          <a:endParaRPr lang="en-US"/>
        </a:p>
      </dgm:t>
    </dgm:pt>
    <dgm:pt modelId="{F6F1DD68-62DA-48C4-9798-4DBDF2A5253A}" type="pres">
      <dgm:prSet presAssocID="{B97ECF6D-3C1F-4AFC-8552-1CE94FED8B1E}" presName="root" presStyleCnt="0">
        <dgm:presLayoutVars>
          <dgm:dir/>
          <dgm:resizeHandles val="exact"/>
        </dgm:presLayoutVars>
      </dgm:prSet>
      <dgm:spPr/>
    </dgm:pt>
    <dgm:pt modelId="{2861CAC6-2DDF-479A-A198-8F26A6DF6C0E}" type="pres">
      <dgm:prSet presAssocID="{1F06502D-43A1-45E1-8086-5D52F8E23EE0}" presName="compNode" presStyleCnt="0"/>
      <dgm:spPr/>
    </dgm:pt>
    <dgm:pt modelId="{A73B08FD-A9BC-40D7-A034-627C845A6084}" type="pres">
      <dgm:prSet presAssocID="{1F06502D-43A1-45E1-8086-5D52F8E23EE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E6656674-4968-4F8A-8F8B-A06E47797325}" type="pres">
      <dgm:prSet presAssocID="{1F06502D-43A1-45E1-8086-5D52F8E23EE0}" presName="iconSpace" presStyleCnt="0"/>
      <dgm:spPr/>
    </dgm:pt>
    <dgm:pt modelId="{2286CA70-04A7-453C-90C6-BFA539F928B6}" type="pres">
      <dgm:prSet presAssocID="{1F06502D-43A1-45E1-8086-5D52F8E23EE0}" presName="parTx" presStyleLbl="revTx" presStyleIdx="0" presStyleCnt="8">
        <dgm:presLayoutVars>
          <dgm:chMax val="0"/>
          <dgm:chPref val="0"/>
        </dgm:presLayoutVars>
      </dgm:prSet>
      <dgm:spPr/>
    </dgm:pt>
    <dgm:pt modelId="{4ED01A21-9643-4464-9AFD-08229DB7C609}" type="pres">
      <dgm:prSet presAssocID="{1F06502D-43A1-45E1-8086-5D52F8E23EE0}" presName="txSpace" presStyleCnt="0"/>
      <dgm:spPr/>
    </dgm:pt>
    <dgm:pt modelId="{5E2FDFF5-A398-439E-A709-DE686311B3AC}" type="pres">
      <dgm:prSet presAssocID="{1F06502D-43A1-45E1-8086-5D52F8E23EE0}" presName="desTx" presStyleLbl="revTx" presStyleIdx="1" presStyleCnt="8">
        <dgm:presLayoutVars/>
      </dgm:prSet>
      <dgm:spPr/>
    </dgm:pt>
    <dgm:pt modelId="{36A0B02E-3BC7-4A6B-BD20-734C605E1627}" type="pres">
      <dgm:prSet presAssocID="{4FF30D3F-3CF6-4A9C-A74C-41B145C2F5AA}" presName="sibTrans" presStyleCnt="0"/>
      <dgm:spPr/>
    </dgm:pt>
    <dgm:pt modelId="{C36040D9-DCDD-4EA0-9015-A45D47DC6A73}" type="pres">
      <dgm:prSet presAssocID="{FB98FCAF-ACA0-4BB2-9FB9-169342BB58B4}" presName="compNode" presStyleCnt="0"/>
      <dgm:spPr/>
    </dgm:pt>
    <dgm:pt modelId="{00BFB417-75FC-45E1-A9F8-475064F7AF30}" type="pres">
      <dgm:prSet presAssocID="{FB98FCAF-ACA0-4BB2-9FB9-169342BB58B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stle scene"/>
        </a:ext>
      </dgm:extLst>
    </dgm:pt>
    <dgm:pt modelId="{7A836737-21F9-4E2F-921D-7655858A3FD4}" type="pres">
      <dgm:prSet presAssocID="{FB98FCAF-ACA0-4BB2-9FB9-169342BB58B4}" presName="iconSpace" presStyleCnt="0"/>
      <dgm:spPr/>
    </dgm:pt>
    <dgm:pt modelId="{C8443EB4-0FD5-4E8A-A3F9-C25AFB44FC8B}" type="pres">
      <dgm:prSet presAssocID="{FB98FCAF-ACA0-4BB2-9FB9-169342BB58B4}" presName="parTx" presStyleLbl="revTx" presStyleIdx="2" presStyleCnt="8">
        <dgm:presLayoutVars>
          <dgm:chMax val="0"/>
          <dgm:chPref val="0"/>
        </dgm:presLayoutVars>
      </dgm:prSet>
      <dgm:spPr/>
    </dgm:pt>
    <dgm:pt modelId="{0E2F415D-BD93-48DF-8990-3BBC6B3F20E1}" type="pres">
      <dgm:prSet presAssocID="{FB98FCAF-ACA0-4BB2-9FB9-169342BB58B4}" presName="txSpace" presStyleCnt="0"/>
      <dgm:spPr/>
    </dgm:pt>
    <dgm:pt modelId="{1E74C254-ABF9-49B0-A74F-8223844B0624}" type="pres">
      <dgm:prSet presAssocID="{FB98FCAF-ACA0-4BB2-9FB9-169342BB58B4}" presName="desTx" presStyleLbl="revTx" presStyleIdx="3" presStyleCnt="8">
        <dgm:presLayoutVars/>
      </dgm:prSet>
      <dgm:spPr/>
    </dgm:pt>
    <dgm:pt modelId="{0100D0C4-B260-4268-95D2-A1B007959F98}" type="pres">
      <dgm:prSet presAssocID="{0E1C9C3D-8C8B-4530-92BD-77C164266F3C}" presName="sibTrans" presStyleCnt="0"/>
      <dgm:spPr/>
    </dgm:pt>
    <dgm:pt modelId="{82DECE36-5AC5-4B38-8FD3-8707C8E37D9D}" type="pres">
      <dgm:prSet presAssocID="{CE2D625B-0473-4133-AD76-F91520F44929}" presName="compNode" presStyleCnt="0"/>
      <dgm:spPr/>
    </dgm:pt>
    <dgm:pt modelId="{EAC22DDB-1087-4397-853F-8B823A8BBDEB}" type="pres">
      <dgm:prSet presAssocID="{CE2D625B-0473-4133-AD76-F91520F4492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AE8D2E2B-3A03-4B97-AD50-216A17CA28F5}" type="pres">
      <dgm:prSet presAssocID="{CE2D625B-0473-4133-AD76-F91520F44929}" presName="iconSpace" presStyleCnt="0"/>
      <dgm:spPr/>
    </dgm:pt>
    <dgm:pt modelId="{BDDB84FD-4D67-49C6-9D5D-FF58D619F95C}" type="pres">
      <dgm:prSet presAssocID="{CE2D625B-0473-4133-AD76-F91520F44929}" presName="parTx" presStyleLbl="revTx" presStyleIdx="4" presStyleCnt="8">
        <dgm:presLayoutVars>
          <dgm:chMax val="0"/>
          <dgm:chPref val="0"/>
        </dgm:presLayoutVars>
      </dgm:prSet>
      <dgm:spPr/>
    </dgm:pt>
    <dgm:pt modelId="{78E222F8-82AB-4915-8745-7BD8E5F30BAF}" type="pres">
      <dgm:prSet presAssocID="{CE2D625B-0473-4133-AD76-F91520F44929}" presName="txSpace" presStyleCnt="0"/>
      <dgm:spPr/>
    </dgm:pt>
    <dgm:pt modelId="{A76F78B9-CDE3-462D-B580-BC410B98DF48}" type="pres">
      <dgm:prSet presAssocID="{CE2D625B-0473-4133-AD76-F91520F44929}" presName="desTx" presStyleLbl="revTx" presStyleIdx="5" presStyleCnt="8">
        <dgm:presLayoutVars/>
      </dgm:prSet>
      <dgm:spPr/>
    </dgm:pt>
    <dgm:pt modelId="{6CBAAECB-8191-477A-AE32-E78EEA4A09B5}" type="pres">
      <dgm:prSet presAssocID="{0309B68B-2984-4CFD-AE80-4511C086EC98}" presName="sibTrans" presStyleCnt="0"/>
      <dgm:spPr/>
    </dgm:pt>
    <dgm:pt modelId="{FFA5F8B8-3F62-4816-92CB-E78BB5F9E2DC}" type="pres">
      <dgm:prSet presAssocID="{20EE0D7A-2655-471B-9C78-7295C1F01DD9}" presName="compNode" presStyleCnt="0"/>
      <dgm:spPr/>
    </dgm:pt>
    <dgm:pt modelId="{B18D550B-330B-4594-AAE1-B07FC7BB6889}" type="pres">
      <dgm:prSet presAssocID="{20EE0D7A-2655-471B-9C78-7295C1F01DD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0E707AB0-26E1-40C5-822B-D1E46121ECD8}" type="pres">
      <dgm:prSet presAssocID="{20EE0D7A-2655-471B-9C78-7295C1F01DD9}" presName="iconSpace" presStyleCnt="0"/>
      <dgm:spPr/>
    </dgm:pt>
    <dgm:pt modelId="{3A8D7A14-DC01-4F26-B6B8-42200F456563}" type="pres">
      <dgm:prSet presAssocID="{20EE0D7A-2655-471B-9C78-7295C1F01DD9}" presName="parTx" presStyleLbl="revTx" presStyleIdx="6" presStyleCnt="8">
        <dgm:presLayoutVars>
          <dgm:chMax val="0"/>
          <dgm:chPref val="0"/>
        </dgm:presLayoutVars>
      </dgm:prSet>
      <dgm:spPr/>
    </dgm:pt>
    <dgm:pt modelId="{8AEAEBFF-73D7-4F7C-A93D-4A767460730C}" type="pres">
      <dgm:prSet presAssocID="{20EE0D7A-2655-471B-9C78-7295C1F01DD9}" presName="txSpace" presStyleCnt="0"/>
      <dgm:spPr/>
    </dgm:pt>
    <dgm:pt modelId="{437BE86F-A04B-48A0-8D67-B0833BC52830}" type="pres">
      <dgm:prSet presAssocID="{20EE0D7A-2655-471B-9C78-7295C1F01DD9}" presName="desTx" presStyleLbl="revTx" presStyleIdx="7" presStyleCnt="8">
        <dgm:presLayoutVars/>
      </dgm:prSet>
      <dgm:spPr/>
    </dgm:pt>
  </dgm:ptLst>
  <dgm:cxnLst>
    <dgm:cxn modelId="{E7926A1A-E343-4491-9693-476FBACBA105}" type="presOf" srcId="{1F06502D-43A1-45E1-8086-5D52F8E23EE0}" destId="{2286CA70-04A7-453C-90C6-BFA539F928B6}" srcOrd="0" destOrd="0" presId="urn:microsoft.com/office/officeart/2018/5/layout/CenteredIconLabelDescriptionList"/>
    <dgm:cxn modelId="{8168301F-2F5D-4BC3-A8C7-1672D92BDD7D}" type="presOf" srcId="{B97ECF6D-3C1F-4AFC-8552-1CE94FED8B1E}" destId="{F6F1DD68-62DA-48C4-9798-4DBDF2A5253A}" srcOrd="0" destOrd="0" presId="urn:microsoft.com/office/officeart/2018/5/layout/CenteredIconLabelDescriptionList"/>
    <dgm:cxn modelId="{D47B853F-5FC8-432B-AA96-25D77A942022}" type="presOf" srcId="{DC01419D-7F99-4368-A79F-648853C08B20}" destId="{5E2FDFF5-A398-439E-A709-DE686311B3AC}" srcOrd="0" destOrd="0" presId="urn:microsoft.com/office/officeart/2018/5/layout/CenteredIconLabelDescriptionList"/>
    <dgm:cxn modelId="{1E615358-350C-47D7-B2C1-6D8DACD9E8D0}" srcId="{B97ECF6D-3C1F-4AFC-8552-1CE94FED8B1E}" destId="{FB98FCAF-ACA0-4BB2-9FB9-169342BB58B4}" srcOrd="1" destOrd="0" parTransId="{77E4B211-DC89-4DE1-B4FC-2144451AF432}" sibTransId="{0E1C9C3D-8C8B-4530-92BD-77C164266F3C}"/>
    <dgm:cxn modelId="{BE14B258-C5A5-4D7F-9BF2-DC408F798D6E}" srcId="{FB98FCAF-ACA0-4BB2-9FB9-169342BB58B4}" destId="{3342F339-CEE3-4B7A-9475-7083FD1BD487}" srcOrd="0" destOrd="0" parTransId="{8A0F3883-17AA-4E25-914E-0622D827FEC7}" sibTransId="{4363B4B9-78AE-46CF-997D-A3797AA9B96E}"/>
    <dgm:cxn modelId="{9B4C4579-2684-4732-B602-D290CA727466}" srcId="{B97ECF6D-3C1F-4AFC-8552-1CE94FED8B1E}" destId="{1F06502D-43A1-45E1-8086-5D52F8E23EE0}" srcOrd="0" destOrd="0" parTransId="{2241641F-ABE8-4523-B1F5-8C3F72347938}" sibTransId="{4FF30D3F-3CF6-4A9C-A74C-41B145C2F5AA}"/>
    <dgm:cxn modelId="{20B2217C-706C-4B0C-94CB-983DFDC04BED}" type="presOf" srcId="{20EE0D7A-2655-471B-9C78-7295C1F01DD9}" destId="{3A8D7A14-DC01-4F26-B6B8-42200F456563}" srcOrd="0" destOrd="0" presId="urn:microsoft.com/office/officeart/2018/5/layout/CenteredIconLabelDescriptionList"/>
    <dgm:cxn modelId="{33523C86-8187-4C72-A557-0CEFA591E57C}" srcId="{B97ECF6D-3C1F-4AFC-8552-1CE94FED8B1E}" destId="{20EE0D7A-2655-471B-9C78-7295C1F01DD9}" srcOrd="3" destOrd="0" parTransId="{689C5FD7-BFE5-44FE-BB8E-FA79602C0D8B}" sibTransId="{79D799AD-21BB-48E3-BE4F-45BE1CFD62FF}"/>
    <dgm:cxn modelId="{60BA019E-8516-403C-830C-B927277A5093}" srcId="{B97ECF6D-3C1F-4AFC-8552-1CE94FED8B1E}" destId="{CE2D625B-0473-4133-AD76-F91520F44929}" srcOrd="2" destOrd="0" parTransId="{F9D8CF15-064A-4407-B35F-BF47CFDBC3F4}" sibTransId="{0309B68B-2984-4CFD-AE80-4511C086EC98}"/>
    <dgm:cxn modelId="{562641C4-675F-4F0D-98C3-CCF4D0E2D462}" srcId="{1F06502D-43A1-45E1-8086-5D52F8E23EE0}" destId="{DC01419D-7F99-4368-A79F-648853C08B20}" srcOrd="0" destOrd="0" parTransId="{E2706DD0-8736-4FC2-A592-1B4F0449632B}" sibTransId="{143813BB-035A-46E8-8251-1CB058848D36}"/>
    <dgm:cxn modelId="{84B0F8CA-2508-4131-A001-DBD84AE308AF}" type="presOf" srcId="{CE2D625B-0473-4133-AD76-F91520F44929}" destId="{BDDB84FD-4D67-49C6-9D5D-FF58D619F95C}" srcOrd="0" destOrd="0" presId="urn:microsoft.com/office/officeart/2018/5/layout/CenteredIconLabelDescriptionList"/>
    <dgm:cxn modelId="{61F0A1D3-D949-49FA-83F5-712E7CC99493}" type="presOf" srcId="{E3A8B8EE-ADAE-46F5-838E-52BC92BAE399}" destId="{437BE86F-A04B-48A0-8D67-B0833BC52830}" srcOrd="0" destOrd="0" presId="urn:microsoft.com/office/officeart/2018/5/layout/CenteredIconLabelDescriptionList"/>
    <dgm:cxn modelId="{17357EE4-D7C4-42FB-BC46-1B1AA8FE6E71}" srcId="{20EE0D7A-2655-471B-9C78-7295C1F01DD9}" destId="{E3A8B8EE-ADAE-46F5-838E-52BC92BAE399}" srcOrd="0" destOrd="0" parTransId="{CA3E8F95-76A1-46B1-9D0E-214A77E24889}" sibTransId="{22257F1F-6A6A-41A0-B511-7B1C174DFA5C}"/>
    <dgm:cxn modelId="{9EEA19F6-CEAF-4405-9DB2-A9F690FF6991}" type="presOf" srcId="{B855F91E-0329-4F56-9EE6-B47D637C5F0F}" destId="{A76F78B9-CDE3-462D-B580-BC410B98DF48}" srcOrd="0" destOrd="0" presId="urn:microsoft.com/office/officeart/2018/5/layout/CenteredIconLabelDescriptionList"/>
    <dgm:cxn modelId="{2E23CEF7-5346-44FD-A088-10EA4A5CB09B}" srcId="{CE2D625B-0473-4133-AD76-F91520F44929}" destId="{B855F91E-0329-4F56-9EE6-B47D637C5F0F}" srcOrd="0" destOrd="0" parTransId="{CEF41BED-8076-4FB4-B311-BEE023594BEC}" sibTransId="{923562A3-9488-4D9B-8EBE-EDD364AFE848}"/>
    <dgm:cxn modelId="{74939AFD-698F-4C9F-8E41-D9BB0A252017}" type="presOf" srcId="{FB98FCAF-ACA0-4BB2-9FB9-169342BB58B4}" destId="{C8443EB4-0FD5-4E8A-A3F9-C25AFB44FC8B}" srcOrd="0" destOrd="0" presId="urn:microsoft.com/office/officeart/2018/5/layout/CenteredIconLabelDescriptionList"/>
    <dgm:cxn modelId="{17467DFF-C1C2-4B67-A456-5105ACCB5CA1}" type="presOf" srcId="{3342F339-CEE3-4B7A-9475-7083FD1BD487}" destId="{1E74C254-ABF9-49B0-A74F-8223844B0624}" srcOrd="0" destOrd="0" presId="urn:microsoft.com/office/officeart/2018/5/layout/CenteredIconLabelDescriptionList"/>
    <dgm:cxn modelId="{267D14B1-C5C3-44F8-8A1F-3DE5C15A6CB4}" type="presParOf" srcId="{F6F1DD68-62DA-48C4-9798-4DBDF2A5253A}" destId="{2861CAC6-2DDF-479A-A198-8F26A6DF6C0E}" srcOrd="0" destOrd="0" presId="urn:microsoft.com/office/officeart/2018/5/layout/CenteredIconLabelDescriptionList"/>
    <dgm:cxn modelId="{BAA5F6D8-219D-45F1-95FC-AC91C2F46F35}" type="presParOf" srcId="{2861CAC6-2DDF-479A-A198-8F26A6DF6C0E}" destId="{A73B08FD-A9BC-40D7-A034-627C845A6084}" srcOrd="0" destOrd="0" presId="urn:microsoft.com/office/officeart/2018/5/layout/CenteredIconLabelDescriptionList"/>
    <dgm:cxn modelId="{AFAFB7D4-6EE9-4F45-B0AE-907C99FBA31F}" type="presParOf" srcId="{2861CAC6-2DDF-479A-A198-8F26A6DF6C0E}" destId="{E6656674-4968-4F8A-8F8B-A06E47797325}" srcOrd="1" destOrd="0" presId="urn:microsoft.com/office/officeart/2018/5/layout/CenteredIconLabelDescriptionList"/>
    <dgm:cxn modelId="{8E0ED4B0-5D2B-4AE9-B75B-36D76AA11B1C}" type="presParOf" srcId="{2861CAC6-2DDF-479A-A198-8F26A6DF6C0E}" destId="{2286CA70-04A7-453C-90C6-BFA539F928B6}" srcOrd="2" destOrd="0" presId="urn:microsoft.com/office/officeart/2018/5/layout/CenteredIconLabelDescriptionList"/>
    <dgm:cxn modelId="{DDEF4E77-5D0D-4D6F-8227-0B19E5A414BD}" type="presParOf" srcId="{2861CAC6-2DDF-479A-A198-8F26A6DF6C0E}" destId="{4ED01A21-9643-4464-9AFD-08229DB7C609}" srcOrd="3" destOrd="0" presId="urn:microsoft.com/office/officeart/2018/5/layout/CenteredIconLabelDescriptionList"/>
    <dgm:cxn modelId="{4F535EC3-816B-4C46-9CAD-52F7A2737DFB}" type="presParOf" srcId="{2861CAC6-2DDF-479A-A198-8F26A6DF6C0E}" destId="{5E2FDFF5-A398-439E-A709-DE686311B3AC}" srcOrd="4" destOrd="0" presId="urn:microsoft.com/office/officeart/2018/5/layout/CenteredIconLabelDescriptionList"/>
    <dgm:cxn modelId="{E1110E62-9F87-4308-B506-E281753C0718}" type="presParOf" srcId="{F6F1DD68-62DA-48C4-9798-4DBDF2A5253A}" destId="{36A0B02E-3BC7-4A6B-BD20-734C605E1627}" srcOrd="1" destOrd="0" presId="urn:microsoft.com/office/officeart/2018/5/layout/CenteredIconLabelDescriptionList"/>
    <dgm:cxn modelId="{887098CB-C428-4AFC-8CA9-D1ABAD97BB6F}" type="presParOf" srcId="{F6F1DD68-62DA-48C4-9798-4DBDF2A5253A}" destId="{C36040D9-DCDD-4EA0-9015-A45D47DC6A73}" srcOrd="2" destOrd="0" presId="urn:microsoft.com/office/officeart/2018/5/layout/CenteredIconLabelDescriptionList"/>
    <dgm:cxn modelId="{0B071BA7-FBEA-48A0-8044-7C3642C86512}" type="presParOf" srcId="{C36040D9-DCDD-4EA0-9015-A45D47DC6A73}" destId="{00BFB417-75FC-45E1-A9F8-475064F7AF30}" srcOrd="0" destOrd="0" presId="urn:microsoft.com/office/officeart/2018/5/layout/CenteredIconLabelDescriptionList"/>
    <dgm:cxn modelId="{E0944424-2E5B-4A97-BA35-221574344F1B}" type="presParOf" srcId="{C36040D9-DCDD-4EA0-9015-A45D47DC6A73}" destId="{7A836737-21F9-4E2F-921D-7655858A3FD4}" srcOrd="1" destOrd="0" presId="urn:microsoft.com/office/officeart/2018/5/layout/CenteredIconLabelDescriptionList"/>
    <dgm:cxn modelId="{40F49D39-7F98-49E3-A616-A18D44FB1379}" type="presParOf" srcId="{C36040D9-DCDD-4EA0-9015-A45D47DC6A73}" destId="{C8443EB4-0FD5-4E8A-A3F9-C25AFB44FC8B}" srcOrd="2" destOrd="0" presId="urn:microsoft.com/office/officeart/2018/5/layout/CenteredIconLabelDescriptionList"/>
    <dgm:cxn modelId="{03BFE18D-3357-4B8C-85E3-5CC141F38C72}" type="presParOf" srcId="{C36040D9-DCDD-4EA0-9015-A45D47DC6A73}" destId="{0E2F415D-BD93-48DF-8990-3BBC6B3F20E1}" srcOrd="3" destOrd="0" presId="urn:microsoft.com/office/officeart/2018/5/layout/CenteredIconLabelDescriptionList"/>
    <dgm:cxn modelId="{98A26B2E-311C-4864-A404-F34C5D4FF18E}" type="presParOf" srcId="{C36040D9-DCDD-4EA0-9015-A45D47DC6A73}" destId="{1E74C254-ABF9-49B0-A74F-8223844B0624}" srcOrd="4" destOrd="0" presId="urn:microsoft.com/office/officeart/2018/5/layout/CenteredIconLabelDescriptionList"/>
    <dgm:cxn modelId="{00A84A0F-3549-4BF7-933E-F932AA0684FF}" type="presParOf" srcId="{F6F1DD68-62DA-48C4-9798-4DBDF2A5253A}" destId="{0100D0C4-B260-4268-95D2-A1B007959F98}" srcOrd="3" destOrd="0" presId="urn:microsoft.com/office/officeart/2018/5/layout/CenteredIconLabelDescriptionList"/>
    <dgm:cxn modelId="{1E352FA1-148B-4C9A-90E1-993BCA15780D}" type="presParOf" srcId="{F6F1DD68-62DA-48C4-9798-4DBDF2A5253A}" destId="{82DECE36-5AC5-4B38-8FD3-8707C8E37D9D}" srcOrd="4" destOrd="0" presId="urn:microsoft.com/office/officeart/2018/5/layout/CenteredIconLabelDescriptionList"/>
    <dgm:cxn modelId="{1F236ABF-3E9C-4C43-A6C0-A0E3498A7D16}" type="presParOf" srcId="{82DECE36-5AC5-4B38-8FD3-8707C8E37D9D}" destId="{EAC22DDB-1087-4397-853F-8B823A8BBDEB}" srcOrd="0" destOrd="0" presId="urn:microsoft.com/office/officeart/2018/5/layout/CenteredIconLabelDescriptionList"/>
    <dgm:cxn modelId="{98C4E1D5-0964-46C1-921F-FF2588301BE6}" type="presParOf" srcId="{82DECE36-5AC5-4B38-8FD3-8707C8E37D9D}" destId="{AE8D2E2B-3A03-4B97-AD50-216A17CA28F5}" srcOrd="1" destOrd="0" presId="urn:microsoft.com/office/officeart/2018/5/layout/CenteredIconLabelDescriptionList"/>
    <dgm:cxn modelId="{664AB982-0FE2-43AB-A230-8CE130B4F887}" type="presParOf" srcId="{82DECE36-5AC5-4B38-8FD3-8707C8E37D9D}" destId="{BDDB84FD-4D67-49C6-9D5D-FF58D619F95C}" srcOrd="2" destOrd="0" presId="urn:microsoft.com/office/officeart/2018/5/layout/CenteredIconLabelDescriptionList"/>
    <dgm:cxn modelId="{E063A1DC-E2B8-4311-A4DC-AF43D06F3735}" type="presParOf" srcId="{82DECE36-5AC5-4B38-8FD3-8707C8E37D9D}" destId="{78E222F8-82AB-4915-8745-7BD8E5F30BAF}" srcOrd="3" destOrd="0" presId="urn:microsoft.com/office/officeart/2018/5/layout/CenteredIconLabelDescriptionList"/>
    <dgm:cxn modelId="{3BC5BF34-DFAA-4F90-9929-EB5718D03DC8}" type="presParOf" srcId="{82DECE36-5AC5-4B38-8FD3-8707C8E37D9D}" destId="{A76F78B9-CDE3-462D-B580-BC410B98DF48}" srcOrd="4" destOrd="0" presId="urn:microsoft.com/office/officeart/2018/5/layout/CenteredIconLabelDescriptionList"/>
    <dgm:cxn modelId="{3EA03DA5-FF76-4622-BA41-4298076ABB5C}" type="presParOf" srcId="{F6F1DD68-62DA-48C4-9798-4DBDF2A5253A}" destId="{6CBAAECB-8191-477A-AE32-E78EEA4A09B5}" srcOrd="5" destOrd="0" presId="urn:microsoft.com/office/officeart/2018/5/layout/CenteredIconLabelDescriptionList"/>
    <dgm:cxn modelId="{6FE42DBB-0763-4437-B141-6B6FEB1725C1}" type="presParOf" srcId="{F6F1DD68-62DA-48C4-9798-4DBDF2A5253A}" destId="{FFA5F8B8-3F62-4816-92CB-E78BB5F9E2DC}" srcOrd="6" destOrd="0" presId="urn:microsoft.com/office/officeart/2018/5/layout/CenteredIconLabelDescriptionList"/>
    <dgm:cxn modelId="{E95A176B-CF8D-45DC-805E-3EBBFC0FB1C3}" type="presParOf" srcId="{FFA5F8B8-3F62-4816-92CB-E78BB5F9E2DC}" destId="{B18D550B-330B-4594-AAE1-B07FC7BB6889}" srcOrd="0" destOrd="0" presId="urn:microsoft.com/office/officeart/2018/5/layout/CenteredIconLabelDescriptionList"/>
    <dgm:cxn modelId="{794A2489-CA05-4A68-B3FB-B02A0E10362F}" type="presParOf" srcId="{FFA5F8B8-3F62-4816-92CB-E78BB5F9E2DC}" destId="{0E707AB0-26E1-40C5-822B-D1E46121ECD8}" srcOrd="1" destOrd="0" presId="urn:microsoft.com/office/officeart/2018/5/layout/CenteredIconLabelDescriptionList"/>
    <dgm:cxn modelId="{BD32122C-C915-4C3D-A130-211DA088F20E}" type="presParOf" srcId="{FFA5F8B8-3F62-4816-92CB-E78BB5F9E2DC}" destId="{3A8D7A14-DC01-4F26-B6B8-42200F456563}" srcOrd="2" destOrd="0" presId="urn:microsoft.com/office/officeart/2018/5/layout/CenteredIconLabelDescriptionList"/>
    <dgm:cxn modelId="{4120FBB8-E0D4-41EE-8010-95B43A64E21A}" type="presParOf" srcId="{FFA5F8B8-3F62-4816-92CB-E78BB5F9E2DC}" destId="{8AEAEBFF-73D7-4F7C-A93D-4A767460730C}" srcOrd="3" destOrd="0" presId="urn:microsoft.com/office/officeart/2018/5/layout/CenteredIconLabelDescriptionList"/>
    <dgm:cxn modelId="{4531FFE3-6BBF-4F75-B3DC-C64ED35DF8BD}" type="presParOf" srcId="{FFA5F8B8-3F62-4816-92CB-E78BB5F9E2DC}" destId="{437BE86F-A04B-48A0-8D67-B0833BC52830}" srcOrd="4" destOrd="0" presId="urn:microsoft.com/office/officeart/2018/5/layout/CenteredIconLabelDescription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CF7F2C-91B3-4A4B-BD0A-88EEF7B798A7}"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7CEC8C-FF8D-4AF2-8BFA-0203DA4251B4}">
      <dgm:prSet/>
      <dgm:spPr/>
      <dgm:t>
        <a:bodyPr/>
        <a:lstStyle/>
        <a:p>
          <a:pPr>
            <a:defRPr b="1"/>
          </a:pPr>
          <a:r>
            <a:rPr lang="en-CA" b="1"/>
            <a:t>fcntl.h  </a:t>
          </a:r>
          <a:endParaRPr lang="en-US"/>
        </a:p>
      </dgm:t>
    </dgm:pt>
    <dgm:pt modelId="{756BDE12-0C8F-426E-9073-6F150D1AF6FA}" type="parTrans" cxnId="{95D15F5D-2A4D-4E45-885C-79ABFDC978D6}">
      <dgm:prSet/>
      <dgm:spPr/>
      <dgm:t>
        <a:bodyPr/>
        <a:lstStyle/>
        <a:p>
          <a:endParaRPr lang="en-US"/>
        </a:p>
      </dgm:t>
    </dgm:pt>
    <dgm:pt modelId="{DDEF0E51-A83A-4E50-93D4-116837702619}" type="sibTrans" cxnId="{95D15F5D-2A4D-4E45-885C-79ABFDC978D6}">
      <dgm:prSet/>
      <dgm:spPr/>
      <dgm:t>
        <a:bodyPr/>
        <a:lstStyle/>
        <a:p>
          <a:endParaRPr lang="en-US"/>
        </a:p>
      </dgm:t>
    </dgm:pt>
    <dgm:pt modelId="{36D09E24-88C0-4486-B441-07D12EF51838}">
      <dgm:prSet/>
      <dgm:spPr/>
      <dgm:t>
        <a:bodyPr/>
        <a:lstStyle/>
        <a:p>
          <a:r>
            <a:rPr lang="en-CA"/>
            <a:t>File control, Open, close.</a:t>
          </a:r>
          <a:endParaRPr lang="en-US"/>
        </a:p>
      </dgm:t>
    </dgm:pt>
    <dgm:pt modelId="{31322876-A618-4F76-AB39-91BFF2ED5AB9}" type="parTrans" cxnId="{FD97EE1C-0BE6-4196-BDB6-E9A65E255E2A}">
      <dgm:prSet/>
      <dgm:spPr/>
      <dgm:t>
        <a:bodyPr/>
        <a:lstStyle/>
        <a:p>
          <a:endParaRPr lang="en-US"/>
        </a:p>
      </dgm:t>
    </dgm:pt>
    <dgm:pt modelId="{B85F1D7B-FF40-46D7-9ADE-11F4BA2439E0}" type="sibTrans" cxnId="{FD97EE1C-0BE6-4196-BDB6-E9A65E255E2A}">
      <dgm:prSet/>
      <dgm:spPr/>
      <dgm:t>
        <a:bodyPr/>
        <a:lstStyle/>
        <a:p>
          <a:endParaRPr lang="en-US"/>
        </a:p>
      </dgm:t>
    </dgm:pt>
    <dgm:pt modelId="{215C4FB4-6F5F-41FA-9997-B5BB49581F07}">
      <dgm:prSet/>
      <dgm:spPr/>
      <dgm:t>
        <a:bodyPr/>
        <a:lstStyle/>
        <a:p>
          <a:pPr>
            <a:defRPr b="1"/>
          </a:pPr>
          <a:r>
            <a:rPr lang="en-CA" b="1"/>
            <a:t>time.h</a:t>
          </a:r>
          <a:endParaRPr lang="en-US"/>
        </a:p>
      </dgm:t>
    </dgm:pt>
    <dgm:pt modelId="{D22D0B66-82A6-4DE7-B056-99D494F07112}" type="parTrans" cxnId="{DE464B64-7D94-473B-95C3-3461B8AB6727}">
      <dgm:prSet/>
      <dgm:spPr/>
      <dgm:t>
        <a:bodyPr/>
        <a:lstStyle/>
        <a:p>
          <a:endParaRPr lang="en-US"/>
        </a:p>
      </dgm:t>
    </dgm:pt>
    <dgm:pt modelId="{4C31A2D5-863A-4F9D-96E0-77D861C8C67F}" type="sibTrans" cxnId="{DE464B64-7D94-473B-95C3-3461B8AB6727}">
      <dgm:prSet/>
      <dgm:spPr/>
      <dgm:t>
        <a:bodyPr/>
        <a:lstStyle/>
        <a:p>
          <a:endParaRPr lang="en-US"/>
        </a:p>
      </dgm:t>
    </dgm:pt>
    <dgm:pt modelId="{942E3518-8BF4-4EE6-A94F-0CEE2551E753}">
      <dgm:prSet/>
      <dgm:spPr/>
      <dgm:t>
        <a:bodyPr/>
        <a:lstStyle/>
        <a:p>
          <a:r>
            <a:rPr lang="en-US"/>
            <a:t>The Time library provides the data structures and functions required to retrieve the system time, perform time calculations, and output formatted strings that allow the time to be displayed in a variety of common formats.</a:t>
          </a:r>
        </a:p>
      </dgm:t>
    </dgm:pt>
    <dgm:pt modelId="{347F324E-4ABB-4D49-B200-D01B7A5E2785}" type="parTrans" cxnId="{F6454ABB-CB21-4CAF-AD08-214A47F4A006}">
      <dgm:prSet/>
      <dgm:spPr/>
      <dgm:t>
        <a:bodyPr/>
        <a:lstStyle/>
        <a:p>
          <a:endParaRPr lang="en-US"/>
        </a:p>
      </dgm:t>
    </dgm:pt>
    <dgm:pt modelId="{5FA6031C-4B7B-49D6-A779-19A282707571}" type="sibTrans" cxnId="{F6454ABB-CB21-4CAF-AD08-214A47F4A006}">
      <dgm:prSet/>
      <dgm:spPr/>
      <dgm:t>
        <a:bodyPr/>
        <a:lstStyle/>
        <a:p>
          <a:endParaRPr lang="en-US"/>
        </a:p>
      </dgm:t>
    </dgm:pt>
    <dgm:pt modelId="{12717C6D-5B7F-4A3C-B490-B174BE459C6F}" type="pres">
      <dgm:prSet presAssocID="{69CF7F2C-91B3-4A4B-BD0A-88EEF7B798A7}" presName="root" presStyleCnt="0">
        <dgm:presLayoutVars>
          <dgm:dir/>
          <dgm:resizeHandles val="exact"/>
        </dgm:presLayoutVars>
      </dgm:prSet>
      <dgm:spPr/>
    </dgm:pt>
    <dgm:pt modelId="{A15B8F0B-481B-431E-B766-85C3CF5A4C8A}" type="pres">
      <dgm:prSet presAssocID="{397CEC8C-FF8D-4AF2-8BFA-0203DA4251B4}" presName="compNode" presStyleCnt="0"/>
      <dgm:spPr/>
    </dgm:pt>
    <dgm:pt modelId="{D9F9E318-4164-4E88-BFDC-D733A3F54EB2}" type="pres">
      <dgm:prSet presAssocID="{397CEC8C-FF8D-4AF2-8BFA-0203DA4251B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3045E5C1-9C90-47C1-BDCC-70F873E61297}" type="pres">
      <dgm:prSet presAssocID="{397CEC8C-FF8D-4AF2-8BFA-0203DA4251B4}" presName="iconSpace" presStyleCnt="0"/>
      <dgm:spPr/>
    </dgm:pt>
    <dgm:pt modelId="{1C0314D6-53B6-454C-AC56-8A32B458A627}" type="pres">
      <dgm:prSet presAssocID="{397CEC8C-FF8D-4AF2-8BFA-0203DA4251B4}" presName="parTx" presStyleLbl="revTx" presStyleIdx="0" presStyleCnt="4">
        <dgm:presLayoutVars>
          <dgm:chMax val="0"/>
          <dgm:chPref val="0"/>
        </dgm:presLayoutVars>
      </dgm:prSet>
      <dgm:spPr/>
    </dgm:pt>
    <dgm:pt modelId="{8C942F93-87C7-4745-9F3F-AE7CD7A85CEB}" type="pres">
      <dgm:prSet presAssocID="{397CEC8C-FF8D-4AF2-8BFA-0203DA4251B4}" presName="txSpace" presStyleCnt="0"/>
      <dgm:spPr/>
    </dgm:pt>
    <dgm:pt modelId="{5A43A5AA-B222-4A0E-9727-E79B6CF9C62B}" type="pres">
      <dgm:prSet presAssocID="{397CEC8C-FF8D-4AF2-8BFA-0203DA4251B4}" presName="desTx" presStyleLbl="revTx" presStyleIdx="1" presStyleCnt="4">
        <dgm:presLayoutVars/>
      </dgm:prSet>
      <dgm:spPr/>
    </dgm:pt>
    <dgm:pt modelId="{6CE5F4B0-58E7-44FE-9999-0AA2B1A69055}" type="pres">
      <dgm:prSet presAssocID="{DDEF0E51-A83A-4E50-93D4-116837702619}" presName="sibTrans" presStyleCnt="0"/>
      <dgm:spPr/>
    </dgm:pt>
    <dgm:pt modelId="{0A7596E2-C86F-453E-8D9A-A49E377B9430}" type="pres">
      <dgm:prSet presAssocID="{215C4FB4-6F5F-41FA-9997-B5BB49581F07}" presName="compNode" presStyleCnt="0"/>
      <dgm:spPr/>
    </dgm:pt>
    <dgm:pt modelId="{02269CCB-0905-44DA-9C7A-681F6BF9E955}" type="pres">
      <dgm:prSet presAssocID="{215C4FB4-6F5F-41FA-9997-B5BB49581F0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45085726-7EBA-425B-B863-27165C3CFB36}" type="pres">
      <dgm:prSet presAssocID="{215C4FB4-6F5F-41FA-9997-B5BB49581F07}" presName="iconSpace" presStyleCnt="0"/>
      <dgm:spPr/>
    </dgm:pt>
    <dgm:pt modelId="{A4CA7679-D22C-4A0C-A54A-164AA52EEDF3}" type="pres">
      <dgm:prSet presAssocID="{215C4FB4-6F5F-41FA-9997-B5BB49581F07}" presName="parTx" presStyleLbl="revTx" presStyleIdx="2" presStyleCnt="4">
        <dgm:presLayoutVars>
          <dgm:chMax val="0"/>
          <dgm:chPref val="0"/>
        </dgm:presLayoutVars>
      </dgm:prSet>
      <dgm:spPr/>
    </dgm:pt>
    <dgm:pt modelId="{BB4F6B7E-E20C-445F-BFBE-8554A6B08D4F}" type="pres">
      <dgm:prSet presAssocID="{215C4FB4-6F5F-41FA-9997-B5BB49581F07}" presName="txSpace" presStyleCnt="0"/>
      <dgm:spPr/>
    </dgm:pt>
    <dgm:pt modelId="{F71E5FF1-3273-4B16-B652-1A04E38BFD3B}" type="pres">
      <dgm:prSet presAssocID="{215C4FB4-6F5F-41FA-9997-B5BB49581F07}" presName="desTx" presStyleLbl="revTx" presStyleIdx="3" presStyleCnt="4">
        <dgm:presLayoutVars/>
      </dgm:prSet>
      <dgm:spPr/>
    </dgm:pt>
  </dgm:ptLst>
  <dgm:cxnLst>
    <dgm:cxn modelId="{FD97EE1C-0BE6-4196-BDB6-E9A65E255E2A}" srcId="{397CEC8C-FF8D-4AF2-8BFA-0203DA4251B4}" destId="{36D09E24-88C0-4486-B441-07D12EF51838}" srcOrd="0" destOrd="0" parTransId="{31322876-A618-4F76-AB39-91BFF2ED5AB9}" sibTransId="{B85F1D7B-FF40-46D7-9ADE-11F4BA2439E0}"/>
    <dgm:cxn modelId="{4F17B23F-7EDA-4E79-B7F8-A43641FA4D15}" type="presOf" srcId="{942E3518-8BF4-4EE6-A94F-0CEE2551E753}" destId="{F71E5FF1-3273-4B16-B652-1A04E38BFD3B}" srcOrd="0" destOrd="0" presId="urn:microsoft.com/office/officeart/2018/2/layout/IconLabelDescriptionList"/>
    <dgm:cxn modelId="{95D15F5D-2A4D-4E45-885C-79ABFDC978D6}" srcId="{69CF7F2C-91B3-4A4B-BD0A-88EEF7B798A7}" destId="{397CEC8C-FF8D-4AF2-8BFA-0203DA4251B4}" srcOrd="0" destOrd="0" parTransId="{756BDE12-0C8F-426E-9073-6F150D1AF6FA}" sibTransId="{DDEF0E51-A83A-4E50-93D4-116837702619}"/>
    <dgm:cxn modelId="{DE464B64-7D94-473B-95C3-3461B8AB6727}" srcId="{69CF7F2C-91B3-4A4B-BD0A-88EEF7B798A7}" destId="{215C4FB4-6F5F-41FA-9997-B5BB49581F07}" srcOrd="1" destOrd="0" parTransId="{D22D0B66-82A6-4DE7-B056-99D494F07112}" sibTransId="{4C31A2D5-863A-4F9D-96E0-77D861C8C67F}"/>
    <dgm:cxn modelId="{00A3C269-42E9-4FCD-BE70-5EB8DA75698B}" type="presOf" srcId="{36D09E24-88C0-4486-B441-07D12EF51838}" destId="{5A43A5AA-B222-4A0E-9727-E79B6CF9C62B}" srcOrd="0" destOrd="0" presId="urn:microsoft.com/office/officeart/2018/2/layout/IconLabelDescriptionList"/>
    <dgm:cxn modelId="{8DFCDD56-B7FB-4D9B-A185-D2D099164C61}" type="presOf" srcId="{69CF7F2C-91B3-4A4B-BD0A-88EEF7B798A7}" destId="{12717C6D-5B7F-4A3C-B490-B174BE459C6F}" srcOrd="0" destOrd="0" presId="urn:microsoft.com/office/officeart/2018/2/layout/IconLabelDescriptionList"/>
    <dgm:cxn modelId="{B001499B-45B7-4D57-883A-E8D81484AB05}" type="presOf" srcId="{397CEC8C-FF8D-4AF2-8BFA-0203DA4251B4}" destId="{1C0314D6-53B6-454C-AC56-8A32B458A627}" srcOrd="0" destOrd="0" presId="urn:microsoft.com/office/officeart/2018/2/layout/IconLabelDescriptionList"/>
    <dgm:cxn modelId="{F6454ABB-CB21-4CAF-AD08-214A47F4A006}" srcId="{215C4FB4-6F5F-41FA-9997-B5BB49581F07}" destId="{942E3518-8BF4-4EE6-A94F-0CEE2551E753}" srcOrd="0" destOrd="0" parTransId="{347F324E-4ABB-4D49-B200-D01B7A5E2785}" sibTransId="{5FA6031C-4B7B-49D6-A779-19A282707571}"/>
    <dgm:cxn modelId="{8B689FCF-B126-4505-950A-A68E96C19287}" type="presOf" srcId="{215C4FB4-6F5F-41FA-9997-B5BB49581F07}" destId="{A4CA7679-D22C-4A0C-A54A-164AA52EEDF3}" srcOrd="0" destOrd="0" presId="urn:microsoft.com/office/officeart/2018/2/layout/IconLabelDescriptionList"/>
    <dgm:cxn modelId="{015C16C4-155D-41D7-BE71-41E8087A400B}" type="presParOf" srcId="{12717C6D-5B7F-4A3C-B490-B174BE459C6F}" destId="{A15B8F0B-481B-431E-B766-85C3CF5A4C8A}" srcOrd="0" destOrd="0" presId="urn:microsoft.com/office/officeart/2018/2/layout/IconLabelDescriptionList"/>
    <dgm:cxn modelId="{EA57C99A-2B91-47BD-905F-5A2371C2AA52}" type="presParOf" srcId="{A15B8F0B-481B-431E-B766-85C3CF5A4C8A}" destId="{D9F9E318-4164-4E88-BFDC-D733A3F54EB2}" srcOrd="0" destOrd="0" presId="urn:microsoft.com/office/officeart/2018/2/layout/IconLabelDescriptionList"/>
    <dgm:cxn modelId="{E994B8F0-918C-4CE3-8143-8E863B8E994F}" type="presParOf" srcId="{A15B8F0B-481B-431E-B766-85C3CF5A4C8A}" destId="{3045E5C1-9C90-47C1-BDCC-70F873E61297}" srcOrd="1" destOrd="0" presId="urn:microsoft.com/office/officeart/2018/2/layout/IconLabelDescriptionList"/>
    <dgm:cxn modelId="{7BE4F47C-B053-4F7B-A7FB-9744911F7448}" type="presParOf" srcId="{A15B8F0B-481B-431E-B766-85C3CF5A4C8A}" destId="{1C0314D6-53B6-454C-AC56-8A32B458A627}" srcOrd="2" destOrd="0" presId="urn:microsoft.com/office/officeart/2018/2/layout/IconLabelDescriptionList"/>
    <dgm:cxn modelId="{82FDAAC9-9457-4252-8FF0-C9CD94E7C83C}" type="presParOf" srcId="{A15B8F0B-481B-431E-B766-85C3CF5A4C8A}" destId="{8C942F93-87C7-4745-9F3F-AE7CD7A85CEB}" srcOrd="3" destOrd="0" presId="urn:microsoft.com/office/officeart/2018/2/layout/IconLabelDescriptionList"/>
    <dgm:cxn modelId="{E0E2755F-109F-4AF2-A9DB-5912CA86FA80}" type="presParOf" srcId="{A15B8F0B-481B-431E-B766-85C3CF5A4C8A}" destId="{5A43A5AA-B222-4A0E-9727-E79B6CF9C62B}" srcOrd="4" destOrd="0" presId="urn:microsoft.com/office/officeart/2018/2/layout/IconLabelDescriptionList"/>
    <dgm:cxn modelId="{ED13FE72-920E-4358-9042-5FEC66AA2194}" type="presParOf" srcId="{12717C6D-5B7F-4A3C-B490-B174BE459C6F}" destId="{6CE5F4B0-58E7-44FE-9999-0AA2B1A69055}" srcOrd="1" destOrd="0" presId="urn:microsoft.com/office/officeart/2018/2/layout/IconLabelDescriptionList"/>
    <dgm:cxn modelId="{D24728FE-8B36-4D30-964E-4E5F0D76275F}" type="presParOf" srcId="{12717C6D-5B7F-4A3C-B490-B174BE459C6F}" destId="{0A7596E2-C86F-453E-8D9A-A49E377B9430}" srcOrd="2" destOrd="0" presId="urn:microsoft.com/office/officeart/2018/2/layout/IconLabelDescriptionList"/>
    <dgm:cxn modelId="{92DB2488-3912-4031-9BAB-E4E5F35AEE01}" type="presParOf" srcId="{0A7596E2-C86F-453E-8D9A-A49E377B9430}" destId="{02269CCB-0905-44DA-9C7A-681F6BF9E955}" srcOrd="0" destOrd="0" presId="urn:microsoft.com/office/officeart/2018/2/layout/IconLabelDescriptionList"/>
    <dgm:cxn modelId="{3104546E-C946-4FBC-91D2-A9732EE2B4F2}" type="presParOf" srcId="{0A7596E2-C86F-453E-8D9A-A49E377B9430}" destId="{45085726-7EBA-425B-B863-27165C3CFB36}" srcOrd="1" destOrd="0" presId="urn:microsoft.com/office/officeart/2018/2/layout/IconLabelDescriptionList"/>
    <dgm:cxn modelId="{AC80E304-7BE9-4951-8DB8-2EC2957EFEE5}" type="presParOf" srcId="{0A7596E2-C86F-453E-8D9A-A49E377B9430}" destId="{A4CA7679-D22C-4A0C-A54A-164AA52EEDF3}" srcOrd="2" destOrd="0" presId="urn:microsoft.com/office/officeart/2018/2/layout/IconLabelDescriptionList"/>
    <dgm:cxn modelId="{888ACC32-511F-4E8F-8EB6-BAB40A422F8A}" type="presParOf" srcId="{0A7596E2-C86F-453E-8D9A-A49E377B9430}" destId="{BB4F6B7E-E20C-445F-BFBE-8554A6B08D4F}" srcOrd="3" destOrd="0" presId="urn:microsoft.com/office/officeart/2018/2/layout/IconLabelDescriptionList"/>
    <dgm:cxn modelId="{BFCE2E7D-5DC7-44B9-B163-6F1FAEAAC13F}" type="presParOf" srcId="{0A7596E2-C86F-453E-8D9A-A49E377B9430}" destId="{F71E5FF1-3273-4B16-B652-1A04E38BFD3B}" srcOrd="4" destOrd="0" presId="urn:microsoft.com/office/officeart/2018/2/layout/IconLabelDescription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B08FD-A9BC-40D7-A034-627C845A6084}">
      <dsp:nvSpPr>
        <dsp:cNvPr id="0" name=""/>
        <dsp:cNvSpPr/>
      </dsp:nvSpPr>
      <dsp:spPr>
        <a:xfrm>
          <a:off x="757622" y="1133634"/>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86CA70-04A7-453C-90C6-BFA539F928B6}">
      <dsp:nvSpPr>
        <dsp:cNvPr id="0" name=""/>
        <dsp:cNvSpPr/>
      </dsp:nvSpPr>
      <dsp:spPr>
        <a:xfrm>
          <a:off x="3520" y="2043274"/>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CA" sz="2400" b="1" kern="1200"/>
            <a:t>stdio.h</a:t>
          </a:r>
          <a:endParaRPr lang="en-US" sz="2400" kern="1200"/>
        </a:p>
      </dsp:txBody>
      <dsp:txXfrm>
        <a:off x="3520" y="2043274"/>
        <a:ext cx="2320312" cy="348046"/>
      </dsp:txXfrm>
    </dsp:sp>
    <dsp:sp modelId="{5E2FDFF5-A398-439E-A709-DE686311B3AC}">
      <dsp:nvSpPr>
        <dsp:cNvPr id="0" name=""/>
        <dsp:cNvSpPr/>
      </dsp:nvSpPr>
      <dsp:spPr>
        <a:xfrm>
          <a:off x="3520" y="2436684"/>
          <a:ext cx="2320312" cy="965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CA" sz="1700" kern="1200"/>
            <a:t>Standard C input Output Library.</a:t>
          </a:r>
          <a:endParaRPr lang="en-US" sz="1700" kern="1200"/>
        </a:p>
      </dsp:txBody>
      <dsp:txXfrm>
        <a:off x="3520" y="2436684"/>
        <a:ext cx="2320312" cy="965104"/>
      </dsp:txXfrm>
    </dsp:sp>
    <dsp:sp modelId="{00BFB417-75FC-45E1-A9F8-475064F7AF30}">
      <dsp:nvSpPr>
        <dsp:cNvPr id="0" name=""/>
        <dsp:cNvSpPr/>
      </dsp:nvSpPr>
      <dsp:spPr>
        <a:xfrm>
          <a:off x="3483989" y="1133634"/>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443EB4-0FD5-4E8A-A3F9-C25AFB44FC8B}">
      <dsp:nvSpPr>
        <dsp:cNvPr id="0" name=""/>
        <dsp:cNvSpPr/>
      </dsp:nvSpPr>
      <dsp:spPr>
        <a:xfrm>
          <a:off x="2729888" y="2043274"/>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CA" sz="2400" b="1" kern="1200"/>
            <a:t>unistd.h </a:t>
          </a:r>
          <a:endParaRPr lang="en-US" sz="2400" kern="1200"/>
        </a:p>
      </dsp:txBody>
      <dsp:txXfrm>
        <a:off x="2729888" y="2043274"/>
        <a:ext cx="2320312" cy="348046"/>
      </dsp:txXfrm>
    </dsp:sp>
    <dsp:sp modelId="{1E74C254-ABF9-49B0-A74F-8223844B0624}">
      <dsp:nvSpPr>
        <dsp:cNvPr id="0" name=""/>
        <dsp:cNvSpPr/>
      </dsp:nvSpPr>
      <dsp:spPr>
        <a:xfrm>
          <a:off x="2729888" y="2436684"/>
          <a:ext cx="2320312" cy="965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CA" sz="1700" kern="1200"/>
            <a:t>defines miscellaneous symbolic constants and types and declares miscellaneous functions.</a:t>
          </a:r>
          <a:endParaRPr lang="en-US" sz="1700" kern="1200"/>
        </a:p>
      </dsp:txBody>
      <dsp:txXfrm>
        <a:off x="2729888" y="2436684"/>
        <a:ext cx="2320312" cy="965104"/>
      </dsp:txXfrm>
    </dsp:sp>
    <dsp:sp modelId="{EAC22DDB-1087-4397-853F-8B823A8BBDEB}">
      <dsp:nvSpPr>
        <dsp:cNvPr id="0" name=""/>
        <dsp:cNvSpPr/>
      </dsp:nvSpPr>
      <dsp:spPr>
        <a:xfrm>
          <a:off x="6210356" y="1133634"/>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DB84FD-4D67-49C6-9D5D-FF58D619F95C}">
      <dsp:nvSpPr>
        <dsp:cNvPr id="0" name=""/>
        <dsp:cNvSpPr/>
      </dsp:nvSpPr>
      <dsp:spPr>
        <a:xfrm>
          <a:off x="5456255" y="2043274"/>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CA" sz="2400" b="1" kern="1200"/>
            <a:t>string.h</a:t>
          </a:r>
          <a:endParaRPr lang="en-US" sz="2400" kern="1200"/>
        </a:p>
      </dsp:txBody>
      <dsp:txXfrm>
        <a:off x="5456255" y="2043274"/>
        <a:ext cx="2320312" cy="348046"/>
      </dsp:txXfrm>
    </dsp:sp>
    <dsp:sp modelId="{A76F78B9-CDE3-462D-B580-BC410B98DF48}">
      <dsp:nvSpPr>
        <dsp:cNvPr id="0" name=""/>
        <dsp:cNvSpPr/>
      </dsp:nvSpPr>
      <dsp:spPr>
        <a:xfrm>
          <a:off x="5456255" y="2436684"/>
          <a:ext cx="2320312" cy="965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CA" sz="1700" kern="1200"/>
            <a:t>C Library for various String Operations.</a:t>
          </a:r>
          <a:endParaRPr lang="en-US" sz="1700" kern="1200"/>
        </a:p>
      </dsp:txBody>
      <dsp:txXfrm>
        <a:off x="5456255" y="2436684"/>
        <a:ext cx="2320312" cy="965104"/>
      </dsp:txXfrm>
    </dsp:sp>
    <dsp:sp modelId="{B18D550B-330B-4594-AAE1-B07FC7BB6889}">
      <dsp:nvSpPr>
        <dsp:cNvPr id="0" name=""/>
        <dsp:cNvSpPr/>
      </dsp:nvSpPr>
      <dsp:spPr>
        <a:xfrm>
          <a:off x="8936724" y="1133634"/>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8D7A14-DC01-4F26-B6B8-42200F456563}">
      <dsp:nvSpPr>
        <dsp:cNvPr id="0" name=""/>
        <dsp:cNvSpPr/>
      </dsp:nvSpPr>
      <dsp:spPr>
        <a:xfrm>
          <a:off x="8182622" y="2043274"/>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CA" sz="2400" b="1" kern="1200"/>
            <a:t>termios.h </a:t>
          </a:r>
          <a:endParaRPr lang="en-US" sz="2400" kern="1200"/>
        </a:p>
      </dsp:txBody>
      <dsp:txXfrm>
        <a:off x="8182622" y="2043274"/>
        <a:ext cx="2320312" cy="348046"/>
      </dsp:txXfrm>
    </dsp:sp>
    <dsp:sp modelId="{437BE86F-A04B-48A0-8D67-B0833BC52830}">
      <dsp:nvSpPr>
        <dsp:cNvPr id="0" name=""/>
        <dsp:cNvSpPr/>
      </dsp:nvSpPr>
      <dsp:spPr>
        <a:xfrm>
          <a:off x="8182622" y="2436684"/>
          <a:ext cx="2320312" cy="965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CA" sz="1700" kern="1200"/>
            <a:t>Contains the definitions used by the terminal I/O interfaces.</a:t>
          </a:r>
          <a:endParaRPr lang="en-US" sz="1700" kern="1200"/>
        </a:p>
      </dsp:txBody>
      <dsp:txXfrm>
        <a:off x="8182622" y="2436684"/>
        <a:ext cx="2320312" cy="9651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9E318-4164-4E88-BFDC-D733A3F54EB2}">
      <dsp:nvSpPr>
        <dsp:cNvPr id="0" name=""/>
        <dsp:cNvSpPr/>
      </dsp:nvSpPr>
      <dsp:spPr>
        <a:xfrm>
          <a:off x="555228" y="466683"/>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0314D6-53B6-454C-AC56-8A32B458A627}">
      <dsp:nvSpPr>
        <dsp:cNvPr id="0" name=""/>
        <dsp:cNvSpPr/>
      </dsp:nvSpPr>
      <dsp:spPr>
        <a:xfrm>
          <a:off x="555228" y="213357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CA" sz="3600" b="1" kern="1200"/>
            <a:t>fcntl.h  </a:t>
          </a:r>
          <a:endParaRPr lang="en-US" sz="3600" kern="1200"/>
        </a:p>
      </dsp:txBody>
      <dsp:txXfrm>
        <a:off x="555228" y="2133571"/>
        <a:ext cx="4320000" cy="648000"/>
      </dsp:txXfrm>
    </dsp:sp>
    <dsp:sp modelId="{5A43A5AA-B222-4A0E-9727-E79B6CF9C62B}">
      <dsp:nvSpPr>
        <dsp:cNvPr id="0" name=""/>
        <dsp:cNvSpPr/>
      </dsp:nvSpPr>
      <dsp:spPr>
        <a:xfrm>
          <a:off x="555228" y="2853612"/>
          <a:ext cx="4320000" cy="1215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CA" sz="1700" kern="1200"/>
            <a:t>File control, Open, close.</a:t>
          </a:r>
          <a:endParaRPr lang="en-US" sz="1700" kern="1200"/>
        </a:p>
      </dsp:txBody>
      <dsp:txXfrm>
        <a:off x="555228" y="2853612"/>
        <a:ext cx="4320000" cy="1215127"/>
      </dsp:txXfrm>
    </dsp:sp>
    <dsp:sp modelId="{02269CCB-0905-44DA-9C7A-681F6BF9E955}">
      <dsp:nvSpPr>
        <dsp:cNvPr id="0" name=""/>
        <dsp:cNvSpPr/>
      </dsp:nvSpPr>
      <dsp:spPr>
        <a:xfrm>
          <a:off x="5631228" y="466683"/>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CA7679-D22C-4A0C-A54A-164AA52EEDF3}">
      <dsp:nvSpPr>
        <dsp:cNvPr id="0" name=""/>
        <dsp:cNvSpPr/>
      </dsp:nvSpPr>
      <dsp:spPr>
        <a:xfrm>
          <a:off x="5631228" y="213357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CA" sz="3600" b="1" kern="1200"/>
            <a:t>time.h</a:t>
          </a:r>
          <a:endParaRPr lang="en-US" sz="3600" kern="1200"/>
        </a:p>
      </dsp:txBody>
      <dsp:txXfrm>
        <a:off x="5631228" y="2133571"/>
        <a:ext cx="4320000" cy="648000"/>
      </dsp:txXfrm>
    </dsp:sp>
    <dsp:sp modelId="{F71E5FF1-3273-4B16-B652-1A04E38BFD3B}">
      <dsp:nvSpPr>
        <dsp:cNvPr id="0" name=""/>
        <dsp:cNvSpPr/>
      </dsp:nvSpPr>
      <dsp:spPr>
        <a:xfrm>
          <a:off x="5631228" y="2853612"/>
          <a:ext cx="4320000" cy="1215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The Time library provides the data structures and functions required to retrieve the system time, perform time calculations, and output formatted strings that allow the time to be displayed in a variety of common formats.</a:t>
          </a:r>
        </a:p>
      </dsp:txBody>
      <dsp:txXfrm>
        <a:off x="5631228" y="2853612"/>
        <a:ext cx="4320000" cy="1215127"/>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noAutofit/>
          </a:bodyPr>
          <a:p>
            <a:pPr algn="ctr">
              <a:lnSpc>
                <a:spcPct val="90000"/>
              </a:lnSpc>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74D86D3F-6093-41DC-BB85-39FDFE235AA3}" type="datetime">
              <a:rPr b="0" lang="en-CA" sz="1200" spc="-1" strike="noStrike">
                <a:solidFill>
                  <a:srgbClr val="8b8b8b"/>
                </a:solidFill>
                <a:latin typeface="Calibri"/>
              </a:rPr>
              <a:t>21-3-24</a:t>
            </a:fld>
            <a:endParaRPr b="0" lang="en-CA"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p>
            <a:endParaRPr b="0" lang="en-CA"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BDCA87CD-77C2-4F78-8DD5-62CA28912EC8}" type="slidenum">
              <a:rPr b="0" lang="en-CA" sz="1200" spc="-1" strike="noStrike">
                <a:solidFill>
                  <a:srgbClr val="8b8b8b"/>
                </a:solidFill>
                <a:latin typeface="Calibri"/>
              </a:rPr>
              <a:t>&lt;number&gt;</a:t>
            </a:fld>
            <a:endParaRPr b="0" lang="en-CA"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43"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095F5370-D2CE-4B83-BF99-B24E275F3A45}" type="datetime">
              <a:rPr b="0" lang="en-CA" sz="1200" spc="-1" strike="noStrike">
                <a:solidFill>
                  <a:srgbClr val="8b8b8b"/>
                </a:solidFill>
                <a:latin typeface="Calibri"/>
              </a:rPr>
              <a:t>21-3-24</a:t>
            </a:fld>
            <a:endParaRPr b="0" lang="en-CA" sz="1200" spc="-1" strike="noStrike">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noAutofit/>
          </a:bodyPr>
          <a:p>
            <a:endParaRPr b="0" lang="en-CA" sz="2400" spc="-1" strike="noStrike">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CDC0C684-82BE-4BCE-8B26-A18374245422}" type="slidenum">
              <a:rPr b="0" lang="en-CA" sz="1200" spc="-1" strike="noStrike">
                <a:solidFill>
                  <a:srgbClr val="8b8b8b"/>
                </a:solidFill>
                <a:latin typeface="Calibri"/>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83"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78B6E2E8-2296-4CBD-AE45-5E6634294EC1}" type="datetime">
              <a:rPr b="0" lang="en-CA" sz="1200" spc="-1" strike="noStrike">
                <a:solidFill>
                  <a:srgbClr val="8b8b8b"/>
                </a:solidFill>
                <a:latin typeface="Calibri"/>
              </a:rPr>
              <a:t>21-3-24</a:t>
            </a:fld>
            <a:endParaRPr b="0" lang="en-CA" sz="1200" spc="-1" strike="noStrike">
              <a:latin typeface="Times New Roman"/>
            </a:endParaRPr>
          </a:p>
        </p:txBody>
      </p:sp>
      <p:sp>
        <p:nvSpPr>
          <p:cNvPr id="84" name="PlaceHolder 3"/>
          <p:cNvSpPr>
            <a:spLocks noGrp="1"/>
          </p:cNvSpPr>
          <p:nvPr>
            <p:ph type="ftr"/>
          </p:nvPr>
        </p:nvSpPr>
        <p:spPr>
          <a:xfrm>
            <a:off x="4038480" y="6356520"/>
            <a:ext cx="4114440" cy="364680"/>
          </a:xfrm>
          <a:prstGeom prst="rect">
            <a:avLst/>
          </a:prstGeom>
        </p:spPr>
        <p:txBody>
          <a:bodyPr anchor="ctr">
            <a:noAutofit/>
          </a:bodyPr>
          <a:p>
            <a:endParaRPr b="0" lang="en-CA" sz="2400" spc="-1" strike="noStrike">
              <a:latin typeface="Times New Roman"/>
            </a:endParaRPr>
          </a:p>
        </p:txBody>
      </p:sp>
      <p:sp>
        <p:nvSpPr>
          <p:cNvPr id="85"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A678ACE6-9D55-4F5B-B311-A8C0FEECC4E1}" type="slidenum">
              <a:rPr b="0" lang="en-CA" sz="1200" spc="-1" strike="noStrike">
                <a:solidFill>
                  <a:srgbClr val="8b8b8b"/>
                </a:solidFill>
                <a:latin typeface="Calibri"/>
              </a:rPr>
              <a:t>&lt;number&gt;</a:t>
            </a:fld>
            <a:endParaRPr b="0" lang="en-CA" sz="1200" spc="-1" strike="noStrike">
              <a:latin typeface="Times New Roman"/>
            </a:endParaRPr>
          </a:p>
        </p:txBody>
      </p:sp>
      <p:sp>
        <p:nvSpPr>
          <p:cNvPr id="86"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nodemcu.com/index_en.html" TargetMode="External"/><Relationship Id="rId3" Type="http://schemas.openxmlformats.org/officeDocument/2006/relationships/hyperlink" Target="http://nodemcu.com/index_en.html" TargetMode="External"/><Relationship Id="rId4" Type="http://schemas.openxmlformats.org/officeDocument/2006/relationships/hyperlink" Target="http://nodemcu.com/index_en.html" TargetMode="External"/><Relationship Id="rId5" Type="http://schemas.openxmlformats.org/officeDocument/2006/relationships/hyperlink" Target="http://www.wemos.cc/" TargetMode="External"/><Relationship Id="rId6" Type="http://schemas.openxmlformats.org/officeDocument/2006/relationships/hyperlink" Target="http://www.wemos.cc/" TargetMode="External"/><Relationship Id="rId7"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hyperlink" Target="https://yo3hjv.blogspot.com/2019/02/esp8266-nodemcu-lolin-sonoff-emulator.html" TargetMode="External"/><Relationship Id="rId3" Type="http://schemas.openxmlformats.org/officeDocument/2006/relationships/hyperlink" Target="https://creativecommons.org/licenses/by-nc/3.0/" TargetMode="External"/><Relationship Id="rId4"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video" Target="../media/media25.mov"/><Relationship Id="rId2" Type="http://schemas.microsoft.com/office/2007/relationships/media" Target="../media/media25.mov"/><Relationship Id="rId3" Type="http://schemas.openxmlformats.org/officeDocument/2006/relationships/image" Target="../media/image26.png"/><Relationship Id="rId4"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hyperlink" Target="https://tttapa.github.io/ESP8266/Chap01%20-%20ESP8266.html" TargetMode="External"/><Relationship Id="rId2" Type="http://schemas.openxmlformats.org/officeDocument/2006/relationships/hyperlink" Target="https://electronics.trev.id.au/2018/02/09/get-uart-serial-ports-working-beaglebone-black" TargetMode="External"/><Relationship Id="rId3" Type="http://schemas.openxmlformats.org/officeDocument/2006/relationships/hyperlink" Target="https://www.wikitechy.com/tutorials/linux/how-to-open-read-and-write-from-serial-port-in-c" TargetMode="External"/><Relationship Id="rId4" Type="http://schemas.openxmlformats.org/officeDocument/2006/relationships/hyperlink" Target="https://stackoverflow.com/questions/6947413/how-to-open-read-and-write-from-serial-port-in-c" TargetMode="External"/><Relationship Id="rId5"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s://www.electronicwings.com/nodemcu/nodemcu-gpio-with-arduino-ide" TargetMode="External"/><Relationship Id="rId2" Type="http://schemas.openxmlformats.org/officeDocument/2006/relationships/hyperlink" Target="https://components101.com/development-boards/nodemcu-esp8266-pinout-features-and-datasheet" TargetMode="External"/><Relationship Id="rId3" Type="http://schemas.openxmlformats.org/officeDocument/2006/relationships/hyperlink" Target="https://nodemcu.readthedocs.io/en/release/" TargetMode="External"/><Relationship Id="rId4"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hyperlink" Target="https://www.teachmemicro.com/beaglebone-black-controlling-user-leds/" TargetMode="External"/><Relationship Id="rId3" Type="http://schemas.openxmlformats.org/officeDocument/2006/relationships/hyperlink" Target="https://creativecommons.org/licenses/by-nc/3.0/" TargetMode="External"/><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s://www.teachmemicro.com/beaglebone-black-adc/" TargetMode="External"/><Relationship Id="rId3" Type="http://schemas.openxmlformats.org/officeDocument/2006/relationships/hyperlink" Target="https://creativecommons.org/licenses/by-nc/3.0/" TargetMode="External"/><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CustomShape 1"/>
          <p:cNvSpPr/>
          <p:nvPr/>
        </p:nvSpPr>
        <p:spPr>
          <a:xfrm>
            <a:off x="0" y="-3240"/>
            <a:ext cx="12191760" cy="6860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24" name="CustomShape 2"/>
          <p:cNvSpPr/>
          <p:nvPr/>
        </p:nvSpPr>
        <p:spPr>
          <a:xfrm>
            <a:off x="795240" y="981000"/>
            <a:ext cx="10600920" cy="4552560"/>
          </a:xfrm>
          <a:prstGeom prst="rect">
            <a:avLst/>
          </a:prstGeom>
          <a:solidFill>
            <a:schemeClr val="bg1"/>
          </a:solidFill>
          <a:ln cap="sq" w="127080">
            <a:solidFill>
              <a:schemeClr val="bg1"/>
            </a:solidFill>
          </a:ln>
        </p:spPr>
        <p:style>
          <a:lnRef idx="2">
            <a:schemeClr val="accent1">
              <a:shade val="50000"/>
            </a:schemeClr>
          </a:lnRef>
          <a:fillRef idx="1">
            <a:schemeClr val="accent1"/>
          </a:fillRef>
          <a:effectRef idx="0">
            <a:schemeClr val="accent1"/>
          </a:effectRef>
          <a:fontRef idx="minor"/>
        </p:style>
      </p:sp>
      <p:sp>
        <p:nvSpPr>
          <p:cNvPr id="125" name="TextShape 3"/>
          <p:cNvSpPr txBox="1"/>
          <p:nvPr/>
        </p:nvSpPr>
        <p:spPr>
          <a:xfrm>
            <a:off x="1537200" y="1428840"/>
            <a:ext cx="9117360" cy="2104560"/>
          </a:xfrm>
          <a:prstGeom prst="rect">
            <a:avLst/>
          </a:prstGeom>
          <a:noFill/>
          <a:ln>
            <a:noFill/>
          </a:ln>
        </p:spPr>
        <p:txBody>
          <a:bodyPr anchor="b">
            <a:normAutofit fontScale="76000"/>
          </a:bodyPr>
          <a:p>
            <a:pPr algn="ctr">
              <a:lnSpc>
                <a:spcPct val="90000"/>
              </a:lnSpc>
            </a:pPr>
            <a:r>
              <a:rPr b="0" lang="en-CA" sz="6000" spc="-1" strike="noStrike">
                <a:solidFill>
                  <a:srgbClr val="000000"/>
                </a:solidFill>
                <a:latin typeface="Calibri Light"/>
              </a:rPr>
              <a:t>INTERFACING OF ESP8266 WITH BEAGLEBONE BLACK</a:t>
            </a:r>
            <a:endParaRPr b="0" lang="en-US" sz="6000" spc="-1" strike="noStrike">
              <a:solidFill>
                <a:srgbClr val="000000"/>
              </a:solidFill>
              <a:latin typeface="Calibri"/>
            </a:endParaRPr>
          </a:p>
        </p:txBody>
      </p:sp>
      <p:sp>
        <p:nvSpPr>
          <p:cNvPr id="126" name="TextShape 4"/>
          <p:cNvSpPr txBox="1"/>
          <p:nvPr/>
        </p:nvSpPr>
        <p:spPr>
          <a:xfrm>
            <a:off x="1537200" y="3960720"/>
            <a:ext cx="9117360" cy="1096920"/>
          </a:xfrm>
          <a:prstGeom prst="rect">
            <a:avLst/>
          </a:prstGeom>
          <a:noFill/>
          <a:ln>
            <a:noFill/>
          </a:ln>
        </p:spPr>
        <p:txBody>
          <a:bodyPr>
            <a:normAutofit/>
          </a:bodyPr>
          <a:p>
            <a:pPr algn="ctr">
              <a:lnSpc>
                <a:spcPct val="90000"/>
              </a:lnSpc>
              <a:spcBef>
                <a:spcPts val="1001"/>
              </a:spcBef>
              <a:tabLst>
                <a:tab algn="l" pos="0"/>
              </a:tabLst>
            </a:pPr>
            <a:r>
              <a:rPr b="0" lang="en-CA" sz="2400" spc="-1" strike="noStrike">
                <a:solidFill>
                  <a:srgbClr val="000000"/>
                </a:solidFill>
                <a:latin typeface="Calibri"/>
              </a:rPr>
              <a:t>GURPREET SINGH(C0761753)</a:t>
            </a:r>
            <a:endParaRPr b="0" lang="en-CA" sz="2400" spc="-1" strike="noStrike">
              <a:latin typeface="Arial"/>
            </a:endParaRPr>
          </a:p>
          <a:p>
            <a:pPr algn="ctr">
              <a:lnSpc>
                <a:spcPct val="90000"/>
              </a:lnSpc>
              <a:spcBef>
                <a:spcPts val="1001"/>
              </a:spcBef>
              <a:tabLst>
                <a:tab algn="l" pos="0"/>
              </a:tabLst>
            </a:pPr>
            <a:r>
              <a:rPr b="0" lang="en-CA" sz="2400" spc="-1" strike="noStrike">
                <a:solidFill>
                  <a:srgbClr val="000000"/>
                </a:solidFill>
                <a:latin typeface="Calibri"/>
              </a:rPr>
              <a:t>GROUP #2</a:t>
            </a:r>
            <a:endParaRPr b="0" lang="en-CA" sz="2400" spc="-1" strike="noStrike">
              <a:latin typeface="Arial"/>
            </a:endParaRPr>
          </a:p>
        </p:txBody>
      </p:sp>
      <p:sp>
        <p:nvSpPr>
          <p:cNvPr id="127" name="Line 5"/>
          <p:cNvSpPr/>
          <p:nvPr/>
        </p:nvSpPr>
        <p:spPr>
          <a:xfrm>
            <a:off x="3352680" y="3771360"/>
            <a:ext cx="5486400" cy="0"/>
          </a:xfrm>
          <a:prstGeom prst="line">
            <a:avLst/>
          </a:prstGeom>
          <a:ln w="22320">
            <a:solidFill>
              <a:schemeClr val="tx1">
                <a:lumMod val="50000"/>
                <a:lumOff val="50000"/>
              </a:schemeClr>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0" name="CustomShape 1"/>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71" name="CustomShape 2"/>
          <p:cNvSpPr/>
          <p:nvPr/>
        </p:nvSpPr>
        <p:spPr>
          <a:xfrm>
            <a:off x="0" y="0"/>
            <a:ext cx="2013120" cy="6857640"/>
          </a:xfrm>
          <a:prstGeom prst="rect">
            <a:avLst/>
          </a:prstGeom>
          <a:solidFill>
            <a:srgbClr val="354253"/>
          </a:solidFill>
          <a:ln>
            <a:noFill/>
          </a:ln>
        </p:spPr>
        <p:style>
          <a:lnRef idx="2">
            <a:schemeClr val="accent1">
              <a:shade val="50000"/>
            </a:schemeClr>
          </a:lnRef>
          <a:fillRef idx="1">
            <a:schemeClr val="accent1"/>
          </a:fillRef>
          <a:effectRef idx="0">
            <a:schemeClr val="accent1"/>
          </a:effectRef>
          <a:fontRef idx="minor"/>
        </p:style>
      </p:sp>
      <p:sp>
        <p:nvSpPr>
          <p:cNvPr id="172" name="TextShape 3"/>
          <p:cNvSpPr txBox="1"/>
          <p:nvPr/>
        </p:nvSpPr>
        <p:spPr>
          <a:xfrm>
            <a:off x="640080" y="2074320"/>
            <a:ext cx="2751840" cy="2709000"/>
          </a:xfrm>
          <a:prstGeom prst="rect">
            <a:avLst/>
          </a:prstGeom>
          <a:solidFill>
            <a:srgbClr val="262626"/>
          </a:solidFill>
          <a:ln w="174600">
            <a:solidFill>
              <a:srgbClr val="262626"/>
            </a:solidFill>
            <a:round/>
          </a:ln>
        </p:spPr>
        <p:txBody>
          <a:bodyPr anchor="ctr">
            <a:normAutofit/>
          </a:bodyPr>
          <a:p>
            <a:pPr algn="ctr">
              <a:lnSpc>
                <a:spcPct val="90000"/>
              </a:lnSpc>
            </a:pPr>
            <a:r>
              <a:rPr b="0" lang="en-US" sz="2400" spc="-1" strike="noStrike">
                <a:solidFill>
                  <a:srgbClr val="ffffff"/>
                </a:solidFill>
                <a:latin typeface="Calibri Light"/>
              </a:rPr>
              <a:t>PIN LAYOUT OF BEAGLEBONE BLACK</a:t>
            </a:r>
            <a:endParaRPr b="0" lang="en-US" sz="2400" spc="-1" strike="noStrike">
              <a:solidFill>
                <a:srgbClr val="000000"/>
              </a:solidFill>
              <a:latin typeface="Calibri"/>
            </a:endParaRPr>
          </a:p>
        </p:txBody>
      </p:sp>
      <p:pic>
        <p:nvPicPr>
          <p:cNvPr id="173" name="Content Placeholder 4" descr=""/>
          <p:cNvPicPr/>
          <p:nvPr/>
        </p:nvPicPr>
        <p:blipFill>
          <a:blip r:embed="rId1"/>
          <a:srcRect l="0" t="12682" r="0" b="3936"/>
          <a:stretch/>
        </p:blipFill>
        <p:spPr>
          <a:xfrm>
            <a:off x="4038480" y="1014840"/>
            <a:ext cx="7187760" cy="4824720"/>
          </a:xfrm>
          <a:prstGeom prst="rect">
            <a:avLst/>
          </a:prstGeom>
          <a:ln>
            <a:noFill/>
          </a:ln>
        </p:spPr>
      </p:pic>
      <p:sp>
        <p:nvSpPr>
          <p:cNvPr id="174" name="CustomShape 4"/>
          <p:cNvSpPr/>
          <p:nvPr/>
        </p:nvSpPr>
        <p:spPr>
          <a:xfrm>
            <a:off x="6010200" y="3429000"/>
            <a:ext cx="1609200" cy="399600"/>
          </a:xfrm>
          <a:prstGeom prst="rect">
            <a:avLst/>
          </a:prstGeom>
          <a:noFill/>
          <a:ln w="57240">
            <a:solidFill>
              <a:srgbClr val="ff0000"/>
            </a:solidFill>
          </a:ln>
        </p:spPr>
        <p:style>
          <a:lnRef idx="2">
            <a:schemeClr val="accent1">
              <a:shade val="50000"/>
            </a:schemeClr>
          </a:lnRef>
          <a:fillRef idx="1">
            <a:schemeClr val="accent1"/>
          </a:fillRef>
          <a:effectRef idx="0">
            <a:schemeClr val="accent1"/>
          </a:effectRef>
          <a:fontRef idx="minor"/>
        </p:style>
      </p:sp>
      <p:sp>
        <p:nvSpPr>
          <p:cNvPr id="175" name="CustomShape 5"/>
          <p:cNvSpPr/>
          <p:nvPr/>
        </p:nvSpPr>
        <p:spPr>
          <a:xfrm>
            <a:off x="6010200" y="1657440"/>
            <a:ext cx="1609200" cy="209160"/>
          </a:xfrm>
          <a:prstGeom prst="rect">
            <a:avLst/>
          </a:prstGeom>
          <a:noFill/>
          <a:ln w="57240">
            <a:solidFill>
              <a:srgbClr val="ff0000"/>
            </a:solidFill>
          </a:ln>
        </p:spPr>
        <p:style>
          <a:lnRef idx="2">
            <a:schemeClr val="accent1">
              <a:shade val="50000"/>
            </a:schemeClr>
          </a:lnRef>
          <a:fillRef idx="1">
            <a:schemeClr val="accent1"/>
          </a:fillRef>
          <a:effectRef idx="0">
            <a:schemeClr val="accent1"/>
          </a:effectRef>
          <a:fontRef idx="minor"/>
        </p:style>
      </p:sp>
      <p:sp>
        <p:nvSpPr>
          <p:cNvPr id="176" name="CustomShape 6"/>
          <p:cNvSpPr/>
          <p:nvPr/>
        </p:nvSpPr>
        <p:spPr>
          <a:xfrm flipV="1" rot="10800000">
            <a:off x="5794560" y="1761840"/>
            <a:ext cx="215640" cy="4293000"/>
          </a:xfrm>
          <a:prstGeom prst="bentConnector2">
            <a:avLst/>
          </a:prstGeom>
          <a:noFill/>
          <a:ln w="38160">
            <a:solidFill>
              <a:srgbClr val="ff0000"/>
            </a:solidFill>
            <a:tailEnd len="med" type="triangle" w="med"/>
          </a:ln>
        </p:spPr>
        <p:style>
          <a:lnRef idx="1">
            <a:schemeClr val="accent1"/>
          </a:lnRef>
          <a:fillRef idx="0">
            <a:schemeClr val="accent1"/>
          </a:fillRef>
          <a:effectRef idx="0">
            <a:schemeClr val="accent1"/>
          </a:effectRef>
          <a:fontRef idx="minor"/>
        </p:style>
      </p:sp>
      <p:sp>
        <p:nvSpPr>
          <p:cNvPr id="177" name="Line 7"/>
          <p:cNvSpPr/>
          <p:nvPr/>
        </p:nvSpPr>
        <p:spPr>
          <a:xfrm flipH="1">
            <a:off x="5794200" y="3628800"/>
            <a:ext cx="216000" cy="0"/>
          </a:xfrm>
          <a:prstGeom prst="line">
            <a:avLst/>
          </a:prstGeom>
          <a:ln w="38160">
            <a:solidFill>
              <a:srgbClr val="ff0000"/>
            </a:solidFill>
          </a:ln>
        </p:spPr>
        <p:style>
          <a:lnRef idx="1">
            <a:schemeClr val="accent1"/>
          </a:lnRef>
          <a:fillRef idx="0">
            <a:schemeClr val="accent1"/>
          </a:fillRef>
          <a:effectRef idx="0">
            <a:schemeClr val="accent1"/>
          </a:effectRef>
          <a:fontRef idx="minor"/>
        </p:style>
      </p:sp>
      <p:sp>
        <p:nvSpPr>
          <p:cNvPr id="178" name="CustomShape 8"/>
          <p:cNvSpPr/>
          <p:nvPr/>
        </p:nvSpPr>
        <p:spPr>
          <a:xfrm>
            <a:off x="4124160" y="6055560"/>
            <a:ext cx="365724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CA" sz="1800" spc="-1" strike="noStrike">
                <a:solidFill>
                  <a:srgbClr val="000000"/>
                </a:solidFill>
                <a:latin typeface="Calibri"/>
              </a:rPr>
              <a:t>These pins are used for interfacing</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79" name="Picture 8" descr=""/>
          <p:cNvPicPr/>
          <p:nvPr/>
        </p:nvPicPr>
        <p:blipFill>
          <a:blip r:embed="rId1"/>
          <a:srcRect l="0" t="11432" r="9092" b="19237"/>
          <a:stretch/>
        </p:blipFill>
        <p:spPr>
          <a:xfrm>
            <a:off x="0" y="0"/>
            <a:ext cx="12191760" cy="6857640"/>
          </a:xfrm>
          <a:prstGeom prst="rect">
            <a:avLst/>
          </a:prstGeom>
          <a:ln>
            <a:noFill/>
          </a:ln>
        </p:spPr>
      </p:pic>
      <p:sp>
        <p:nvSpPr>
          <p:cNvPr id="180" name="CustomShape 1"/>
          <p:cNvSpPr/>
          <p:nvPr/>
        </p:nvSpPr>
        <p:spPr>
          <a:xfrm>
            <a:off x="336960" y="321120"/>
            <a:ext cx="5735160" cy="5896440"/>
          </a:xfrm>
          <a:prstGeom prst="rect">
            <a:avLst/>
          </a:prstGeom>
          <a:solidFill>
            <a:schemeClr val="bg1">
              <a:alpha val="90000"/>
            </a:schemeClr>
          </a:solidFill>
          <a:ln cap="sq" w="127080">
            <a:solidFill>
              <a:schemeClr val="bg1"/>
            </a:solidFill>
          </a:ln>
        </p:spPr>
        <p:style>
          <a:lnRef idx="2">
            <a:schemeClr val="accent1">
              <a:shade val="50000"/>
            </a:schemeClr>
          </a:lnRef>
          <a:fillRef idx="1">
            <a:schemeClr val="accent1"/>
          </a:fillRef>
          <a:effectRef idx="0">
            <a:schemeClr val="accent1"/>
          </a:effectRef>
          <a:fontRef idx="minor"/>
        </p:style>
      </p:sp>
      <p:sp>
        <p:nvSpPr>
          <p:cNvPr id="181" name="TextShape 2"/>
          <p:cNvSpPr txBox="1"/>
          <p:nvPr/>
        </p:nvSpPr>
        <p:spPr>
          <a:xfrm>
            <a:off x="594720" y="640440"/>
            <a:ext cx="5221080" cy="1344600"/>
          </a:xfrm>
          <a:prstGeom prst="rect">
            <a:avLst/>
          </a:prstGeom>
          <a:noFill/>
          <a:ln>
            <a:noFill/>
          </a:ln>
        </p:spPr>
        <p:txBody>
          <a:bodyPr anchor="ctr">
            <a:normAutofit/>
          </a:bodyPr>
          <a:p>
            <a:pPr algn="ctr">
              <a:lnSpc>
                <a:spcPct val="90000"/>
              </a:lnSpc>
            </a:pPr>
            <a:r>
              <a:rPr b="1" lang="en-CA" sz="4000" spc="-1" strike="noStrike">
                <a:solidFill>
                  <a:srgbClr val="000000"/>
                </a:solidFill>
                <a:latin typeface="Calibri Light"/>
              </a:rPr>
              <a:t>INTRODUCTION TO ESP8266</a:t>
            </a:r>
            <a:endParaRPr b="0" lang="en-US" sz="4000" spc="-1" strike="noStrike">
              <a:solidFill>
                <a:srgbClr val="000000"/>
              </a:solidFill>
              <a:latin typeface="Calibri"/>
            </a:endParaRPr>
          </a:p>
        </p:txBody>
      </p:sp>
      <p:sp>
        <p:nvSpPr>
          <p:cNvPr id="182" name="TextShape 3"/>
          <p:cNvSpPr txBox="1"/>
          <p:nvPr/>
        </p:nvSpPr>
        <p:spPr>
          <a:xfrm>
            <a:off x="594000" y="2121840"/>
            <a:ext cx="5235120" cy="3772800"/>
          </a:xfrm>
          <a:prstGeom prst="rect">
            <a:avLst/>
          </a:prstGeom>
          <a:noFill/>
          <a:ln>
            <a:noFill/>
          </a:ln>
        </p:spPr>
        <p:txBody>
          <a:bodyPr>
            <a:normAutofit fontScale="96000"/>
          </a:bodyPr>
          <a:p>
            <a:pPr marL="228600" indent="-228240">
              <a:lnSpc>
                <a:spcPct val="90000"/>
              </a:lnSpc>
              <a:spcBef>
                <a:spcPts val="1001"/>
              </a:spcBef>
              <a:buClr>
                <a:srgbClr val="000000"/>
              </a:buClr>
              <a:buFont typeface="Arial"/>
              <a:buChar char="•"/>
            </a:pPr>
            <a:r>
              <a:rPr b="0" lang="en-US" sz="2200" spc="-1" strike="noStrike">
                <a:solidFill>
                  <a:srgbClr val="000000"/>
                </a:solidFill>
                <a:latin typeface="Calibri"/>
              </a:rPr>
              <a:t>The ESP8266 is a System on a Chip (SoC), manufactured by the Chinese company Espressif.</a:t>
            </a:r>
            <a:endParaRPr b="0" lang="en-US" sz="22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200" spc="-1" strike="noStrike">
                <a:solidFill>
                  <a:srgbClr val="000000"/>
                </a:solidFill>
                <a:latin typeface="Calibri"/>
              </a:rPr>
              <a:t>It consists of a Tensilica L106 32-bit micro controller unit (MCU) and a Wi-Fi transceiver.</a:t>
            </a:r>
            <a:endParaRPr b="0" lang="en-US" sz="22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200" spc="-1" strike="noStrike">
                <a:solidFill>
                  <a:srgbClr val="000000"/>
                </a:solidFill>
                <a:latin typeface="Calibri"/>
              </a:rPr>
              <a:t>There are many different modules available, standalone modules like the </a:t>
            </a:r>
            <a:r>
              <a:rPr b="0" lang="en-US" sz="2200" spc="-1" strike="noStrike" u="sng">
                <a:solidFill>
                  <a:srgbClr val="000000"/>
                </a:solidFill>
                <a:uFillTx/>
                <a:latin typeface="Calibri"/>
              </a:rPr>
              <a:t>ESP-## series</a:t>
            </a:r>
            <a:r>
              <a:rPr b="0" lang="en-US" sz="2200" spc="-1" strike="noStrike">
                <a:solidFill>
                  <a:srgbClr val="000000"/>
                </a:solidFill>
                <a:latin typeface="Calibri"/>
              </a:rPr>
              <a:t> by AI Thinker, or complete development boards like the </a:t>
            </a:r>
            <a:r>
              <a:rPr b="0" lang="en-US" sz="2200" spc="-1" strike="noStrike" u="sng">
                <a:solidFill>
                  <a:srgbClr val="0563c1"/>
                </a:solidFill>
                <a:uFillTx/>
                <a:latin typeface="Calibri"/>
                <a:hlinkClick r:id="rId2"/>
              </a:rPr>
              <a:t>NodeMCU</a:t>
            </a:r>
            <a:r>
              <a:rPr b="0" lang="en-US" sz="2200" spc="-1" strike="noStrike" u="sng">
                <a:solidFill>
                  <a:srgbClr val="0563c1"/>
                </a:solidFill>
                <a:uFillTx/>
                <a:latin typeface="Calibri"/>
                <a:hlinkClick r:id="rId3"/>
              </a:rPr>
              <a:t> </a:t>
            </a:r>
            <a:r>
              <a:rPr b="0" lang="en-US" sz="2200" spc="-1" strike="noStrike" u="sng">
                <a:solidFill>
                  <a:srgbClr val="0563c1"/>
                </a:solidFill>
                <a:uFillTx/>
                <a:latin typeface="Calibri"/>
                <a:hlinkClick r:id="rId4"/>
              </a:rPr>
              <a:t>DevKit</a:t>
            </a:r>
            <a:r>
              <a:rPr b="0" lang="en-US" sz="2200" spc="-1" strike="noStrike">
                <a:solidFill>
                  <a:srgbClr val="000000"/>
                </a:solidFill>
                <a:latin typeface="Calibri"/>
              </a:rPr>
              <a:t> or the </a:t>
            </a:r>
            <a:r>
              <a:rPr b="0" lang="en-US" sz="2200" spc="-1" strike="noStrike" u="sng">
                <a:solidFill>
                  <a:srgbClr val="0563c1"/>
                </a:solidFill>
                <a:uFillTx/>
                <a:latin typeface="Calibri"/>
                <a:hlinkClick r:id="rId5"/>
              </a:rPr>
              <a:t>WeMos</a:t>
            </a:r>
            <a:r>
              <a:rPr b="0" lang="en-US" sz="2200" spc="-1" strike="noStrike" u="sng">
                <a:solidFill>
                  <a:srgbClr val="0563c1"/>
                </a:solidFill>
                <a:uFillTx/>
                <a:latin typeface="Calibri"/>
                <a:hlinkClick r:id="rId6"/>
              </a:rPr>
              <a:t> D1</a:t>
            </a:r>
            <a:r>
              <a:rPr b="0" lang="en-US" sz="2200" spc="-1" strike="noStrike">
                <a:solidFill>
                  <a:srgbClr val="000000"/>
                </a:solidFill>
                <a:latin typeface="Calibri"/>
              </a:rPr>
              <a:t>.</a:t>
            </a:r>
            <a:endParaRPr b="0" lang="en-US" sz="2200" spc="-1" strike="noStrike">
              <a:solidFill>
                <a:srgbClr val="000000"/>
              </a:solidFill>
              <a:latin typeface="Calibri"/>
            </a:endParaRPr>
          </a:p>
          <a:p>
            <a:pPr>
              <a:lnSpc>
                <a:spcPct val="90000"/>
              </a:lnSpc>
              <a:spcBef>
                <a:spcPts val="1001"/>
              </a:spcBef>
              <a:tabLst>
                <a:tab algn="l" pos="0"/>
              </a:tabLst>
            </a:pP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83" name="Picture 3" descr=""/>
          <p:cNvPicPr/>
          <p:nvPr/>
        </p:nvPicPr>
        <p:blipFill>
          <a:blip r:embed="rId1"/>
          <a:srcRect l="9092" t="12310" r="0" b="18351"/>
          <a:stretch/>
        </p:blipFill>
        <p:spPr>
          <a:xfrm>
            <a:off x="0" y="0"/>
            <a:ext cx="12191760" cy="6857640"/>
          </a:xfrm>
          <a:prstGeom prst="rect">
            <a:avLst/>
          </a:prstGeom>
          <a:ln>
            <a:noFill/>
          </a:ln>
        </p:spPr>
      </p:pic>
      <p:sp>
        <p:nvSpPr>
          <p:cNvPr id="184" name="CustomShape 1"/>
          <p:cNvSpPr/>
          <p:nvPr/>
        </p:nvSpPr>
        <p:spPr>
          <a:xfrm>
            <a:off x="7491960" y="321120"/>
            <a:ext cx="4331880" cy="5896440"/>
          </a:xfrm>
          <a:prstGeom prst="rect">
            <a:avLst/>
          </a:prstGeom>
          <a:solidFill>
            <a:schemeClr val="bg1">
              <a:alpha val="90000"/>
            </a:schemeClr>
          </a:solidFill>
          <a:ln cap="sq" w="127080">
            <a:solidFill>
              <a:schemeClr val="bg1"/>
            </a:solidFill>
          </a:ln>
        </p:spPr>
        <p:style>
          <a:lnRef idx="2">
            <a:schemeClr val="accent1">
              <a:shade val="50000"/>
            </a:schemeClr>
          </a:lnRef>
          <a:fillRef idx="1">
            <a:schemeClr val="accent1"/>
          </a:fillRef>
          <a:effectRef idx="0">
            <a:schemeClr val="accent1"/>
          </a:effectRef>
          <a:fontRef idx="minor"/>
        </p:style>
      </p:sp>
      <p:sp>
        <p:nvSpPr>
          <p:cNvPr id="185" name="TextShape 2"/>
          <p:cNvSpPr txBox="1"/>
          <p:nvPr/>
        </p:nvSpPr>
        <p:spPr>
          <a:xfrm>
            <a:off x="7750080" y="640440"/>
            <a:ext cx="3758760" cy="1344600"/>
          </a:xfrm>
          <a:prstGeom prst="rect">
            <a:avLst/>
          </a:prstGeom>
          <a:noFill/>
          <a:ln>
            <a:noFill/>
          </a:ln>
        </p:spPr>
        <p:txBody>
          <a:bodyPr anchor="ctr">
            <a:normAutofit/>
          </a:bodyPr>
          <a:p>
            <a:pPr algn="ctr">
              <a:lnSpc>
                <a:spcPct val="90000"/>
              </a:lnSpc>
            </a:pPr>
            <a:r>
              <a:rPr b="1" lang="en-CA" sz="4000" spc="-1" strike="noStrike">
                <a:solidFill>
                  <a:srgbClr val="000000"/>
                </a:solidFill>
                <a:latin typeface="Calibri Light"/>
              </a:rPr>
              <a:t>FEATURES</a:t>
            </a:r>
            <a:endParaRPr b="0" lang="en-US" sz="4000" spc="-1" strike="noStrike">
              <a:solidFill>
                <a:srgbClr val="000000"/>
              </a:solidFill>
              <a:latin typeface="Calibri"/>
            </a:endParaRPr>
          </a:p>
        </p:txBody>
      </p:sp>
      <p:sp>
        <p:nvSpPr>
          <p:cNvPr id="186" name="TextShape 3"/>
          <p:cNvSpPr txBox="1"/>
          <p:nvPr/>
        </p:nvSpPr>
        <p:spPr>
          <a:xfrm>
            <a:off x="7749360" y="1800720"/>
            <a:ext cx="3764520" cy="4093560"/>
          </a:xfrm>
          <a:prstGeom prst="rect">
            <a:avLst/>
          </a:prstGeom>
          <a:noFill/>
          <a:ln>
            <a:noFill/>
          </a:ln>
        </p:spPr>
        <p:txBody>
          <a:bodyPr>
            <a:noAutofit/>
          </a:bodyPr>
          <a:p>
            <a:pPr marL="457200" indent="-342720">
              <a:lnSpc>
                <a:spcPct val="90000"/>
              </a:lnSpc>
              <a:spcBef>
                <a:spcPts val="1001"/>
              </a:spcBef>
              <a:spcAft>
                <a:spcPts val="601"/>
              </a:spcAft>
              <a:buClr>
                <a:srgbClr val="4472c4"/>
              </a:buClr>
              <a:buFont typeface="Wingdings" charset="2"/>
              <a:buChar char=""/>
            </a:pPr>
            <a:r>
              <a:rPr b="0" lang="en-US" sz="1600" spc="-1" strike="noStrike">
                <a:solidFill>
                  <a:srgbClr val="000000"/>
                </a:solidFill>
                <a:latin typeface="Calibri"/>
              </a:rPr>
              <a:t>The operating voltage for this board is 3.3V</a:t>
            </a:r>
            <a:endParaRPr b="0" lang="en-US" sz="1600" spc="-1" strike="noStrike">
              <a:solidFill>
                <a:srgbClr val="000000"/>
              </a:solidFill>
              <a:latin typeface="Calibri"/>
            </a:endParaRPr>
          </a:p>
          <a:p>
            <a:pPr marL="457200" indent="-342720">
              <a:lnSpc>
                <a:spcPct val="90000"/>
              </a:lnSpc>
              <a:spcBef>
                <a:spcPts val="1001"/>
              </a:spcBef>
              <a:spcAft>
                <a:spcPts val="601"/>
              </a:spcAft>
              <a:buClr>
                <a:srgbClr val="4472c4"/>
              </a:buClr>
              <a:buFont typeface="Wingdings" charset="2"/>
              <a:buChar char=""/>
            </a:pPr>
            <a:r>
              <a:rPr b="0" lang="en-US" sz="1600" spc="-1" strike="noStrike">
                <a:solidFill>
                  <a:srgbClr val="000000"/>
                </a:solidFill>
                <a:latin typeface="Calibri"/>
              </a:rPr>
              <a:t>There are 16 GPIO line available some of them are used internally for devices like flash memories</a:t>
            </a:r>
            <a:endParaRPr b="0" lang="en-US" sz="1600" spc="-1" strike="noStrike">
              <a:solidFill>
                <a:srgbClr val="000000"/>
              </a:solidFill>
              <a:latin typeface="Calibri"/>
            </a:endParaRPr>
          </a:p>
          <a:p>
            <a:pPr marL="457200" indent="-342720">
              <a:lnSpc>
                <a:spcPct val="90000"/>
              </a:lnSpc>
              <a:spcBef>
                <a:spcPts val="1001"/>
              </a:spcBef>
              <a:spcAft>
                <a:spcPts val="601"/>
              </a:spcAft>
              <a:buClr>
                <a:srgbClr val="4472c4"/>
              </a:buClr>
              <a:buFont typeface="Wingdings" charset="2"/>
              <a:buChar char=""/>
            </a:pPr>
            <a:r>
              <a:rPr b="0" lang="en-US" sz="1600" spc="-1" strike="noStrike">
                <a:solidFill>
                  <a:srgbClr val="000000"/>
                </a:solidFill>
                <a:latin typeface="Calibri"/>
              </a:rPr>
              <a:t>2 pins out of 11 GPIO are reserved for the are reserved for communication Rx and Tx pins</a:t>
            </a:r>
            <a:endParaRPr b="0" lang="en-US" sz="1600" spc="-1" strike="noStrike">
              <a:solidFill>
                <a:srgbClr val="000000"/>
              </a:solidFill>
              <a:latin typeface="Calibri"/>
            </a:endParaRPr>
          </a:p>
          <a:p>
            <a:pPr marL="457200" indent="-342720">
              <a:lnSpc>
                <a:spcPct val="90000"/>
              </a:lnSpc>
              <a:spcBef>
                <a:spcPts val="1001"/>
              </a:spcBef>
              <a:spcAft>
                <a:spcPts val="601"/>
              </a:spcAft>
              <a:buClr>
                <a:srgbClr val="4472c4"/>
              </a:buClr>
              <a:buFont typeface="Wingdings" charset="2"/>
              <a:buChar char=""/>
            </a:pPr>
            <a:r>
              <a:rPr b="0" lang="en-US" sz="1600" spc="-1" strike="noStrike">
                <a:solidFill>
                  <a:srgbClr val="000000"/>
                </a:solidFill>
                <a:latin typeface="Calibri"/>
              </a:rPr>
              <a:t>D0 to D8, total 9 pins are used as GPIO pins.</a:t>
            </a:r>
            <a:endParaRPr b="0" lang="en-US" sz="1600" spc="-1" strike="noStrike">
              <a:solidFill>
                <a:srgbClr val="000000"/>
              </a:solidFill>
              <a:latin typeface="Calibri"/>
            </a:endParaRPr>
          </a:p>
          <a:p>
            <a:pPr marL="457200" indent="-342720">
              <a:lnSpc>
                <a:spcPct val="90000"/>
              </a:lnSpc>
              <a:spcBef>
                <a:spcPts val="1001"/>
              </a:spcBef>
              <a:spcAft>
                <a:spcPts val="601"/>
              </a:spcAft>
              <a:buClr>
                <a:srgbClr val="4472c4"/>
              </a:buClr>
              <a:buFont typeface="Wingdings" charset="2"/>
              <a:buChar char=""/>
            </a:pPr>
            <a:r>
              <a:rPr b="0" lang="en-US" sz="1600" spc="-1" strike="noStrike">
                <a:solidFill>
                  <a:srgbClr val="000000"/>
                </a:solidFill>
                <a:latin typeface="Calibri"/>
              </a:rPr>
              <a:t>SD1, CMD, SD0, CLK are four pins for SPI communication.</a:t>
            </a:r>
            <a:endParaRPr b="0" lang="en-US" sz="1600" spc="-1" strike="noStrike">
              <a:solidFill>
                <a:srgbClr val="000000"/>
              </a:solidFill>
              <a:latin typeface="Calibri"/>
            </a:endParaRPr>
          </a:p>
          <a:p>
            <a:pPr marL="457200" indent="-342720">
              <a:lnSpc>
                <a:spcPct val="90000"/>
              </a:lnSpc>
              <a:spcBef>
                <a:spcPts val="1001"/>
              </a:spcBef>
              <a:spcAft>
                <a:spcPts val="601"/>
              </a:spcAft>
              <a:buClr>
                <a:srgbClr val="4472c4"/>
              </a:buClr>
              <a:buFont typeface="Wingdings" charset="2"/>
              <a:buChar char=""/>
            </a:pPr>
            <a:r>
              <a:rPr b="0" lang="en-US" sz="1600" spc="-1" strike="noStrike">
                <a:solidFill>
                  <a:srgbClr val="000000"/>
                </a:solidFill>
                <a:latin typeface="Calibri"/>
              </a:rPr>
              <a:t>Two buttons are present on the board for flashing the device and reset.</a:t>
            </a:r>
            <a:endParaRPr b="0" lang="en-US" sz="16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87" name="Content Placeholder 4" descr=""/>
          <p:cNvPicPr/>
          <p:nvPr/>
        </p:nvPicPr>
        <p:blipFill>
          <a:blip r:embed="rId1"/>
          <a:srcRect l="0" t="10098" r="0" b="4678"/>
          <a:stretch/>
        </p:blipFill>
        <p:spPr>
          <a:xfrm>
            <a:off x="0" y="0"/>
            <a:ext cx="12191760" cy="6857640"/>
          </a:xfrm>
          <a:prstGeom prst="rect">
            <a:avLst/>
          </a:prstGeom>
          <a:ln>
            <a:noFill/>
          </a:ln>
        </p:spPr>
      </p:pic>
      <p:sp>
        <p:nvSpPr>
          <p:cNvPr id="188" name="CustomShape 1"/>
          <p:cNvSpPr/>
          <p:nvPr/>
        </p:nvSpPr>
        <p:spPr>
          <a:xfrm>
            <a:off x="0" y="428760"/>
            <a:ext cx="12191760" cy="7362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p:style>
      </p:sp>
      <p:sp>
        <p:nvSpPr>
          <p:cNvPr id="189" name="TextShape 2"/>
          <p:cNvSpPr txBox="1"/>
          <p:nvPr/>
        </p:nvSpPr>
        <p:spPr>
          <a:xfrm>
            <a:off x="523800" y="425880"/>
            <a:ext cx="11210400" cy="744480"/>
          </a:xfrm>
          <a:prstGeom prst="rect">
            <a:avLst/>
          </a:prstGeom>
          <a:noFill/>
          <a:ln>
            <a:noFill/>
          </a:ln>
        </p:spPr>
        <p:txBody>
          <a:bodyPr anchor="ctr">
            <a:normAutofit/>
          </a:bodyPr>
          <a:p>
            <a:pPr algn="ctr">
              <a:lnSpc>
                <a:spcPct val="90000"/>
              </a:lnSpc>
            </a:pPr>
            <a:r>
              <a:rPr b="0" lang="en-US" sz="3600" spc="-1" strike="noStrike">
                <a:solidFill>
                  <a:srgbClr val="262626"/>
                </a:solidFill>
                <a:latin typeface="Calibri Light"/>
              </a:rPr>
              <a:t>PIN LAYOUT</a:t>
            </a:r>
            <a:endParaRPr b="0" lang="en-US" sz="3600" spc="-1" strike="noStrike">
              <a:solidFill>
                <a:srgbClr val="000000"/>
              </a:solidFill>
              <a:latin typeface="Calibri"/>
            </a:endParaRPr>
          </a:p>
        </p:txBody>
      </p:sp>
      <p:sp>
        <p:nvSpPr>
          <p:cNvPr id="190" name="Line 3"/>
          <p:cNvSpPr/>
          <p:nvPr/>
        </p:nvSpPr>
        <p:spPr>
          <a:xfrm>
            <a:off x="0" y="350640"/>
            <a:ext cx="12191760" cy="0"/>
          </a:xfrm>
          <a:prstGeom prst="line">
            <a:avLst/>
          </a:prstGeom>
          <a:ln w="41400">
            <a:solidFill>
              <a:schemeClr val="bg1">
                <a:alpha val="90000"/>
              </a:schemeClr>
            </a:solidFill>
          </a:ln>
        </p:spPr>
        <p:style>
          <a:lnRef idx="1">
            <a:schemeClr val="accent1"/>
          </a:lnRef>
          <a:fillRef idx="0">
            <a:schemeClr val="accent1"/>
          </a:fillRef>
          <a:effectRef idx="0">
            <a:schemeClr val="accent1"/>
          </a:effectRef>
          <a:fontRef idx="minor"/>
        </p:style>
      </p:sp>
      <p:sp>
        <p:nvSpPr>
          <p:cNvPr id="191" name="Line 4"/>
          <p:cNvSpPr/>
          <p:nvPr/>
        </p:nvSpPr>
        <p:spPr>
          <a:xfrm>
            <a:off x="0" y="1243440"/>
            <a:ext cx="12191760" cy="0"/>
          </a:xfrm>
          <a:prstGeom prst="line">
            <a:avLst/>
          </a:prstGeom>
          <a:ln w="41400">
            <a:solidFill>
              <a:schemeClr val="bg1">
                <a:alpha val="90000"/>
              </a:schemeClr>
            </a:solidFill>
          </a:ln>
        </p:spPr>
        <p:style>
          <a:lnRef idx="1">
            <a:schemeClr val="accent1"/>
          </a:lnRef>
          <a:fillRef idx="0">
            <a:schemeClr val="accent1"/>
          </a:fillRef>
          <a:effectRef idx="0">
            <a:schemeClr val="accent1"/>
          </a:effectRef>
          <a:fontRef idx="minor"/>
        </p:style>
      </p:sp>
      <p:sp>
        <p:nvSpPr>
          <p:cNvPr id="192" name="CustomShape 5"/>
          <p:cNvSpPr/>
          <p:nvPr/>
        </p:nvSpPr>
        <p:spPr>
          <a:xfrm>
            <a:off x="9655920" y="6657840"/>
            <a:ext cx="2752200" cy="196920"/>
          </a:xfrm>
          <a:prstGeom prst="rect">
            <a:avLst/>
          </a:prstGeom>
          <a:solidFill>
            <a:srgbClr val="000000"/>
          </a:solidFill>
          <a:ln>
            <a:noFill/>
          </a:ln>
        </p:spPr>
        <p:style>
          <a:lnRef idx="0"/>
          <a:fillRef idx="0"/>
          <a:effectRef idx="0"/>
          <a:fontRef idx="minor"/>
        </p:style>
        <p:txBody>
          <a:bodyPr wrap="none" lIns="90000" rIns="90000" tIns="45000" bIns="45000">
            <a:spAutoFit/>
          </a:bodyPr>
          <a:p>
            <a:pPr algn="r">
              <a:lnSpc>
                <a:spcPct val="100000"/>
              </a:lnSpc>
              <a:spcAft>
                <a:spcPts val="601"/>
              </a:spcAft>
            </a:pPr>
            <a:r>
              <a:rPr b="0" lang="en-CA" sz="700" spc="-1" strike="noStrike" u="sng">
                <a:solidFill>
                  <a:srgbClr val="0563c1"/>
                </a:solidFill>
                <a:uFillTx/>
                <a:latin typeface="Calibri"/>
                <a:hlinkClick r:id="rId2"/>
              </a:rPr>
              <a:t>This Photo</a:t>
            </a:r>
            <a:r>
              <a:rPr b="0" lang="en-CA" sz="700" spc="-1" strike="noStrike">
                <a:solidFill>
                  <a:srgbClr val="ffffff"/>
                </a:solidFill>
                <a:latin typeface="Calibri"/>
              </a:rPr>
              <a:t> by Unknown Author is licensed under </a:t>
            </a:r>
            <a:r>
              <a:rPr b="0" lang="en-CA" sz="700" spc="-1" strike="noStrike" u="sng">
                <a:solidFill>
                  <a:srgbClr val="0563c1"/>
                </a:solidFill>
                <a:uFillTx/>
                <a:latin typeface="Calibri"/>
                <a:hlinkClick r:id="rId3"/>
              </a:rPr>
              <a:t>CC BY-NC</a:t>
            </a:r>
            <a:endParaRPr b="0" lang="en-CA" sz="700" spc="-1" strike="noStrike">
              <a:latin typeface="Arial"/>
            </a:endParaRPr>
          </a:p>
        </p:txBody>
      </p:sp>
      <p:sp>
        <p:nvSpPr>
          <p:cNvPr id="193" name="CustomShape 6"/>
          <p:cNvSpPr/>
          <p:nvPr/>
        </p:nvSpPr>
        <p:spPr>
          <a:xfrm>
            <a:off x="6810480" y="4229280"/>
            <a:ext cx="2781000" cy="1051560"/>
          </a:xfrm>
          <a:prstGeom prst="rect">
            <a:avLst/>
          </a:prstGeom>
          <a:noFill/>
          <a:ln w="38160">
            <a:solidFill>
              <a:srgbClr val="ff0000"/>
            </a:solidFill>
          </a:ln>
        </p:spPr>
        <p:style>
          <a:lnRef idx="2">
            <a:schemeClr val="accent1">
              <a:shade val="50000"/>
            </a:schemeClr>
          </a:lnRef>
          <a:fillRef idx="1">
            <a:schemeClr val="accent1"/>
          </a:fillRef>
          <a:effectRef idx="0">
            <a:schemeClr val="accent1"/>
          </a:effectRef>
          <a:fontRef idx="minor"/>
        </p:style>
      </p:sp>
      <p:sp>
        <p:nvSpPr>
          <p:cNvPr id="194" name="CustomShape 7"/>
          <p:cNvSpPr/>
          <p:nvPr/>
        </p:nvSpPr>
        <p:spPr>
          <a:xfrm>
            <a:off x="7669800" y="5952960"/>
            <a:ext cx="425448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CA" sz="1800" spc="-1" strike="noStrike">
                <a:solidFill>
                  <a:srgbClr val="000000"/>
                </a:solidFill>
                <a:latin typeface="Calibri"/>
              </a:rPr>
              <a:t>These pins are used for interfacing</a:t>
            </a:r>
            <a:endParaRPr b="0" lang="en-CA" sz="1800" spc="-1" strike="noStrike">
              <a:latin typeface="Arial"/>
            </a:endParaRPr>
          </a:p>
        </p:txBody>
      </p:sp>
      <p:sp>
        <p:nvSpPr>
          <p:cNvPr id="195" name="CustomShape 8"/>
          <p:cNvSpPr/>
          <p:nvPr/>
        </p:nvSpPr>
        <p:spPr>
          <a:xfrm flipH="1">
            <a:off x="8182080" y="5281200"/>
            <a:ext cx="17640" cy="671400"/>
          </a:xfrm>
          <a:custGeom>
            <a:avLst/>
            <a:gdLst/>
            <a:ahLst/>
            <a:rect l="l" t="t" r="r" b="b"/>
            <a:pathLst>
              <a:path w="21600" h="21600">
                <a:moveTo>
                  <a:pt x="0" y="0"/>
                </a:moveTo>
                <a:lnTo>
                  <a:pt x="21600" y="21600"/>
                </a:lnTo>
              </a:path>
            </a:pathLst>
          </a:custGeom>
          <a:noFill/>
          <a:ln w="38160">
            <a:solidFill>
              <a:srgbClr val="ff0000"/>
            </a:solidFill>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96" name="Picture 4" descr=""/>
          <p:cNvPicPr/>
          <p:nvPr/>
        </p:nvPicPr>
        <p:blipFill>
          <a:blip r:embed="rId1"/>
          <a:srcRect l="0" t="8745" r="9091" b="11465"/>
          <a:stretch/>
        </p:blipFill>
        <p:spPr>
          <a:xfrm rot="10800000">
            <a:off x="-63000" y="-3960"/>
            <a:ext cx="12191760" cy="8025120"/>
          </a:xfrm>
          <a:prstGeom prst="rect">
            <a:avLst/>
          </a:prstGeom>
          <a:ln>
            <a:noFill/>
          </a:ln>
        </p:spPr>
      </p:pic>
      <p:sp>
        <p:nvSpPr>
          <p:cNvPr id="197" name="CustomShape 1"/>
          <p:cNvSpPr/>
          <p:nvPr/>
        </p:nvSpPr>
        <p:spPr>
          <a:xfrm>
            <a:off x="7491960" y="321120"/>
            <a:ext cx="4331880" cy="5896440"/>
          </a:xfrm>
          <a:prstGeom prst="rect">
            <a:avLst/>
          </a:prstGeom>
          <a:solidFill>
            <a:schemeClr val="bg1">
              <a:alpha val="90000"/>
            </a:schemeClr>
          </a:solidFill>
          <a:ln cap="sq" w="127080">
            <a:solidFill>
              <a:schemeClr val="bg1"/>
            </a:solidFill>
          </a:ln>
        </p:spPr>
        <p:style>
          <a:lnRef idx="2">
            <a:schemeClr val="accent1">
              <a:shade val="50000"/>
            </a:schemeClr>
          </a:lnRef>
          <a:fillRef idx="1">
            <a:schemeClr val="accent1"/>
          </a:fillRef>
          <a:effectRef idx="0">
            <a:schemeClr val="accent1"/>
          </a:effectRef>
          <a:fontRef idx="minor"/>
        </p:style>
      </p:sp>
      <p:sp>
        <p:nvSpPr>
          <p:cNvPr id="198" name="TextShape 2"/>
          <p:cNvSpPr txBox="1"/>
          <p:nvPr/>
        </p:nvSpPr>
        <p:spPr>
          <a:xfrm>
            <a:off x="7750080" y="640440"/>
            <a:ext cx="3758760" cy="1344600"/>
          </a:xfrm>
          <a:prstGeom prst="rect">
            <a:avLst/>
          </a:prstGeom>
          <a:noFill/>
          <a:ln>
            <a:noFill/>
          </a:ln>
        </p:spPr>
        <p:txBody>
          <a:bodyPr anchor="ctr">
            <a:normAutofit/>
          </a:bodyPr>
          <a:p>
            <a:pPr algn="ctr">
              <a:lnSpc>
                <a:spcPct val="90000"/>
              </a:lnSpc>
            </a:pPr>
            <a:r>
              <a:rPr b="1" lang="en-CA" sz="4000" spc="-1" strike="noStrike">
                <a:solidFill>
                  <a:srgbClr val="000000"/>
                </a:solidFill>
                <a:latin typeface="Calibri Light"/>
              </a:rPr>
              <a:t>ROLE OF ESP8266</a:t>
            </a:r>
            <a:endParaRPr b="0" lang="en-US" sz="4000" spc="-1" strike="noStrike">
              <a:solidFill>
                <a:srgbClr val="000000"/>
              </a:solidFill>
              <a:latin typeface="Calibri"/>
            </a:endParaRPr>
          </a:p>
        </p:txBody>
      </p:sp>
      <p:sp>
        <p:nvSpPr>
          <p:cNvPr id="199" name="TextShape 3"/>
          <p:cNvSpPr txBox="1"/>
          <p:nvPr/>
        </p:nvSpPr>
        <p:spPr>
          <a:xfrm>
            <a:off x="7749360" y="2121840"/>
            <a:ext cx="3764520" cy="377280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CA" sz="2800" spc="-1" strike="noStrike">
                <a:solidFill>
                  <a:srgbClr val="000000"/>
                </a:solidFill>
                <a:latin typeface="Calibri"/>
              </a:rPr>
              <a:t>ESP8266 Module is also used as Wifi connectivity whereas in this project it is used for the interfacing of touchscreen. </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0" name="CustomShape 1"/>
          <p:cNvSpPr/>
          <p:nvPr/>
        </p:nvSpPr>
        <p:spPr>
          <a:xfrm>
            <a:off x="0" y="0"/>
            <a:ext cx="12191760" cy="22852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201" name="TextShape 2"/>
          <p:cNvSpPr txBox="1"/>
          <p:nvPr/>
        </p:nvSpPr>
        <p:spPr>
          <a:xfrm>
            <a:off x="795240" y="479880"/>
            <a:ext cx="3605040" cy="1325160"/>
          </a:xfrm>
          <a:prstGeom prst="rect">
            <a:avLst/>
          </a:prstGeom>
          <a:noFill/>
          <a:ln>
            <a:noFill/>
          </a:ln>
        </p:spPr>
        <p:txBody>
          <a:bodyPr anchor="ctr">
            <a:normAutofit/>
          </a:bodyPr>
          <a:p>
            <a:pPr algn="r">
              <a:lnSpc>
                <a:spcPct val="90000"/>
              </a:lnSpc>
            </a:pPr>
            <a:r>
              <a:rPr b="0" lang="en-CA" sz="2400" spc="-1" strike="noStrike">
                <a:solidFill>
                  <a:srgbClr val="ffffff"/>
                </a:solidFill>
                <a:latin typeface="Calibri Light"/>
              </a:rPr>
              <a:t>INTERFACING OF ESP8266 WITH BEAGLEBONE BLACK</a:t>
            </a:r>
            <a:endParaRPr b="0" lang="en-US" sz="2400" spc="-1" strike="noStrike">
              <a:solidFill>
                <a:srgbClr val="000000"/>
              </a:solidFill>
              <a:latin typeface="Calibri"/>
            </a:endParaRPr>
          </a:p>
        </p:txBody>
      </p:sp>
      <p:sp>
        <p:nvSpPr>
          <p:cNvPr id="202" name="Line 3"/>
          <p:cNvSpPr/>
          <p:nvPr/>
        </p:nvSpPr>
        <p:spPr>
          <a:xfrm flipV="1">
            <a:off x="4639320" y="685440"/>
            <a:ext cx="0" cy="914400"/>
          </a:xfrm>
          <a:prstGeom prst="line">
            <a:avLst/>
          </a:prstGeom>
          <a:ln w="19080">
            <a:solidFill>
              <a:schemeClr val="bg1">
                <a:alpha val="70000"/>
              </a:schemeClr>
            </a:solidFill>
          </a:ln>
        </p:spPr>
        <p:style>
          <a:lnRef idx="1">
            <a:schemeClr val="accent1"/>
          </a:lnRef>
          <a:fillRef idx="0">
            <a:schemeClr val="accent1"/>
          </a:fillRef>
          <a:effectRef idx="0">
            <a:schemeClr val="accent1"/>
          </a:effectRef>
          <a:fontRef idx="minor"/>
        </p:style>
      </p:sp>
      <p:sp>
        <p:nvSpPr>
          <p:cNvPr id="203" name="TextShape 4"/>
          <p:cNvSpPr txBox="1"/>
          <p:nvPr/>
        </p:nvSpPr>
        <p:spPr>
          <a:xfrm>
            <a:off x="4878720" y="411840"/>
            <a:ext cx="6512040" cy="1461600"/>
          </a:xfrm>
          <a:prstGeom prst="rect">
            <a:avLst/>
          </a:prstGeom>
          <a:noFill/>
          <a:ln>
            <a:noFill/>
          </a:ln>
        </p:spPr>
        <p:txBody>
          <a:bodyPr anchor="ctr">
            <a:normAutofit/>
          </a:bodyPr>
          <a:p>
            <a:pPr marL="228600" indent="-228240">
              <a:lnSpc>
                <a:spcPct val="90000"/>
              </a:lnSpc>
              <a:spcBef>
                <a:spcPts val="1001"/>
              </a:spcBef>
              <a:buClr>
                <a:srgbClr val="ffffff"/>
              </a:buClr>
              <a:buFont typeface="Arial"/>
              <a:buChar char="•"/>
            </a:pPr>
            <a:r>
              <a:rPr b="0" lang="en-US" sz="1800" spc="-1" strike="noStrike">
                <a:solidFill>
                  <a:srgbClr val="ffffff"/>
                </a:solidFill>
                <a:latin typeface="Times New Roman"/>
              </a:rPr>
              <a:t>ESP8266 is communicating with beagle bone by UART communication.</a:t>
            </a:r>
            <a:endParaRPr b="0" lang="en-US" sz="1800" spc="-1" strike="noStrike">
              <a:solidFill>
                <a:srgbClr val="000000"/>
              </a:solidFill>
              <a:latin typeface="Calibri"/>
            </a:endParaRPr>
          </a:p>
          <a:p>
            <a:pPr marL="228600" indent="-228240">
              <a:lnSpc>
                <a:spcPct val="90000"/>
              </a:lnSpc>
              <a:spcBef>
                <a:spcPts val="1001"/>
              </a:spcBef>
              <a:buClr>
                <a:srgbClr val="ffffff"/>
              </a:buClr>
              <a:buFont typeface="Arial"/>
              <a:buChar char="•"/>
            </a:pPr>
            <a:r>
              <a:rPr b="0" lang="en-CA" sz="1800" spc="-1" strike="noStrike">
                <a:solidFill>
                  <a:srgbClr val="ffffff"/>
                </a:solidFill>
                <a:latin typeface="Times New Roman"/>
              </a:rPr>
              <a:t>We are using the ESP8266 in this project just for the interfacing of touch screen.</a:t>
            </a:r>
            <a:endParaRPr b="0" lang="en-US" sz="1800" spc="-1" strike="noStrike">
              <a:solidFill>
                <a:srgbClr val="000000"/>
              </a:solidFill>
              <a:latin typeface="Calibri"/>
            </a:endParaRPr>
          </a:p>
          <a:p>
            <a:pPr>
              <a:lnSpc>
                <a:spcPct val="90000"/>
              </a:lnSpc>
              <a:spcBef>
                <a:spcPts val="1001"/>
              </a:spcBef>
              <a:tabLst>
                <a:tab algn="l" pos="0"/>
              </a:tabLst>
            </a:pPr>
            <a:endParaRPr b="0" lang="en-US" sz="1800" spc="-1" strike="noStrike">
              <a:solidFill>
                <a:srgbClr val="000000"/>
              </a:solidFill>
              <a:latin typeface="Calibri"/>
            </a:endParaRPr>
          </a:p>
        </p:txBody>
      </p:sp>
      <p:graphicFrame>
        <p:nvGraphicFramePr>
          <p:cNvPr id="204" name="Table 5"/>
          <p:cNvGraphicFramePr/>
          <p:nvPr/>
        </p:nvGraphicFramePr>
        <p:xfrm>
          <a:off x="1997280" y="2563560"/>
          <a:ext cx="8602200" cy="3800160"/>
        </p:xfrm>
        <a:graphic>
          <a:graphicData uri="http://schemas.openxmlformats.org/drawingml/2006/table">
            <a:tbl>
              <a:tblPr/>
              <a:tblGrid>
                <a:gridCol w="4236120"/>
                <a:gridCol w="4366080"/>
              </a:tblGrid>
              <a:tr h="1229760">
                <a:tc>
                  <a:txBody>
                    <a:bodyPr lIns="167400" rIns="167400" tIns="83520" bIns="83520">
                      <a:noAutofit/>
                    </a:bodyPr>
                    <a:p>
                      <a:pPr algn="ctr">
                        <a:lnSpc>
                          <a:spcPct val="100000"/>
                        </a:lnSpc>
                      </a:pPr>
                      <a:r>
                        <a:rPr b="1" lang="en-CA" sz="3300" spc="-1" strike="noStrike">
                          <a:solidFill>
                            <a:srgbClr val="ffffff"/>
                          </a:solidFill>
                          <a:latin typeface="Calibri"/>
                        </a:rPr>
                        <a:t>ESP8266 Module</a:t>
                      </a:r>
                      <a:endParaRPr b="0" lang="en-CA" sz="3300" spc="-1" strike="noStrike">
                        <a:latin typeface="Arial"/>
                      </a:endParaRPr>
                    </a:p>
                  </a:txBody>
                  <a:tcPr marL="167400" marR="16740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lIns="167400" rIns="167400" tIns="83520" bIns="83520">
                      <a:noAutofit/>
                    </a:bodyPr>
                    <a:p>
                      <a:pPr algn="ctr">
                        <a:lnSpc>
                          <a:spcPct val="100000"/>
                        </a:lnSpc>
                      </a:pPr>
                      <a:r>
                        <a:rPr b="1" lang="en-CA" sz="3300" spc="-1" strike="noStrike">
                          <a:solidFill>
                            <a:srgbClr val="ffffff"/>
                          </a:solidFill>
                          <a:latin typeface="Calibri"/>
                        </a:rPr>
                        <a:t>Beaglebone Black</a:t>
                      </a:r>
                      <a:endParaRPr b="0" lang="en-CA" sz="3300" spc="-1" strike="noStrike">
                        <a:latin typeface="Arial"/>
                      </a:endParaRPr>
                    </a:p>
                  </a:txBody>
                  <a:tcPr marL="167400" marR="16740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r>
              <a:tr h="704880">
                <a:tc>
                  <a:txBody>
                    <a:bodyPr lIns="167400" rIns="167400" tIns="83520" bIns="83520">
                      <a:noAutofit/>
                    </a:bodyPr>
                    <a:p>
                      <a:pPr algn="ctr">
                        <a:lnSpc>
                          <a:spcPct val="100000"/>
                        </a:lnSpc>
                      </a:pPr>
                      <a:r>
                        <a:rPr b="0" lang="en-CA" sz="3300" spc="-1" strike="noStrike">
                          <a:solidFill>
                            <a:srgbClr val="000000"/>
                          </a:solidFill>
                          <a:latin typeface="Calibri"/>
                        </a:rPr>
                        <a:t>18 Tx</a:t>
                      </a:r>
                      <a:endParaRPr b="0" lang="en-CA" sz="3300" spc="-1" strike="noStrike">
                        <a:latin typeface="Arial"/>
                      </a:endParaRPr>
                    </a:p>
                  </a:txBody>
                  <a:tcPr marL="167400" marR="167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167400" rIns="167400" tIns="83520" bIns="83520">
                      <a:noAutofit/>
                    </a:bodyPr>
                    <a:p>
                      <a:pPr algn="ctr">
                        <a:lnSpc>
                          <a:spcPct val="100000"/>
                        </a:lnSpc>
                      </a:pPr>
                      <a:r>
                        <a:rPr b="0" lang="en-CA" sz="3300" spc="-1" strike="noStrike">
                          <a:solidFill>
                            <a:srgbClr val="000000"/>
                          </a:solidFill>
                          <a:latin typeface="Calibri"/>
                        </a:rPr>
                        <a:t>P9.26</a:t>
                      </a:r>
                      <a:endParaRPr b="0" lang="en-CA" sz="3300" spc="-1" strike="noStrike">
                        <a:latin typeface="Arial"/>
                      </a:endParaRPr>
                    </a:p>
                  </a:txBody>
                  <a:tcPr marL="167400" marR="167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704880">
                <a:tc>
                  <a:txBody>
                    <a:bodyPr lIns="167400" rIns="167400" tIns="83520" bIns="83520">
                      <a:noAutofit/>
                    </a:bodyPr>
                    <a:p>
                      <a:pPr algn="ctr">
                        <a:lnSpc>
                          <a:spcPct val="100000"/>
                        </a:lnSpc>
                      </a:pPr>
                      <a:r>
                        <a:rPr b="0" lang="en-CA" sz="3300" spc="-1" strike="noStrike">
                          <a:solidFill>
                            <a:srgbClr val="000000"/>
                          </a:solidFill>
                          <a:latin typeface="Calibri"/>
                        </a:rPr>
                        <a:t>19 Rx</a:t>
                      </a:r>
                      <a:endParaRPr b="0" lang="en-CA" sz="3300" spc="-1" strike="noStrike">
                        <a:latin typeface="Arial"/>
                      </a:endParaRPr>
                    </a:p>
                  </a:txBody>
                  <a:tcPr marL="167400" marR="167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lIns="167400" rIns="167400" tIns="83520" bIns="83520">
                      <a:noAutofit/>
                    </a:bodyPr>
                    <a:p>
                      <a:pPr algn="ctr">
                        <a:lnSpc>
                          <a:spcPct val="100000"/>
                        </a:lnSpc>
                      </a:pPr>
                      <a:r>
                        <a:rPr b="0" lang="en-CA" sz="3300" spc="-1" strike="noStrike">
                          <a:solidFill>
                            <a:srgbClr val="000000"/>
                          </a:solidFill>
                          <a:latin typeface="Calibri"/>
                        </a:rPr>
                        <a:t>P9.24</a:t>
                      </a:r>
                      <a:endParaRPr b="0" lang="en-CA" sz="3300" spc="-1" strike="noStrike">
                        <a:latin typeface="Arial"/>
                      </a:endParaRPr>
                    </a:p>
                  </a:txBody>
                  <a:tcPr marL="167400" marR="167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704880">
                <a:tc>
                  <a:txBody>
                    <a:bodyPr lIns="167400" rIns="167400" tIns="83520" bIns="83520">
                      <a:noAutofit/>
                    </a:bodyPr>
                    <a:p>
                      <a:pPr algn="ctr">
                        <a:lnSpc>
                          <a:spcPct val="100000"/>
                        </a:lnSpc>
                      </a:pPr>
                      <a:r>
                        <a:rPr b="0" lang="en-CA" sz="3300" spc="-1" strike="noStrike">
                          <a:solidFill>
                            <a:srgbClr val="000000"/>
                          </a:solidFill>
                          <a:latin typeface="Calibri"/>
                        </a:rPr>
                        <a:t>GND</a:t>
                      </a:r>
                      <a:endParaRPr b="0" lang="en-CA" sz="3300" spc="-1" strike="noStrike">
                        <a:latin typeface="Arial"/>
                      </a:endParaRPr>
                    </a:p>
                  </a:txBody>
                  <a:tcPr marL="167400" marR="167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167400" rIns="167400" tIns="83520" bIns="83520">
                      <a:noAutofit/>
                    </a:bodyPr>
                    <a:p>
                      <a:pPr algn="ctr">
                        <a:lnSpc>
                          <a:spcPct val="100000"/>
                        </a:lnSpc>
                      </a:pPr>
                      <a:r>
                        <a:rPr b="0" lang="en-CA" sz="3300" spc="-1" strike="noStrike">
                          <a:solidFill>
                            <a:srgbClr val="000000"/>
                          </a:solidFill>
                          <a:latin typeface="Calibri"/>
                        </a:rPr>
                        <a:t>GND</a:t>
                      </a:r>
                      <a:endParaRPr b="0" lang="en-CA" sz="3300" spc="-1" strike="noStrike">
                        <a:latin typeface="Arial"/>
                      </a:endParaRPr>
                    </a:p>
                  </a:txBody>
                  <a:tcPr marL="167400" marR="167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455760">
                <a:tc>
                  <a:txBody>
                    <a:bodyPr lIns="167400" rIns="167400" tIns="83520" bIns="83520">
                      <a:noAutofit/>
                    </a:bodyPr>
                    <a:p>
                      <a:pPr algn="ctr"/>
                      <a:r>
                        <a:rPr b="0" lang="en-CA" sz="3600" spc="-1" strike="noStrike">
                          <a:latin typeface="Arial"/>
                        </a:rPr>
                        <a:t>Vin</a:t>
                      </a:r>
                      <a:endParaRPr b="0" lang="en-CA" sz="3600" spc="-1" strike="noStrike">
                        <a:latin typeface="Arial"/>
                      </a:endParaRPr>
                    </a:p>
                  </a:txBody>
                  <a:tcPr marL="167400" marR="167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167400" rIns="167400" tIns="83520" bIns="83520">
                      <a:noAutofit/>
                    </a:bodyPr>
                    <a:p>
                      <a:pPr algn="ctr"/>
                      <a:r>
                        <a:rPr b="0" lang="en-CA" sz="3600" spc="-1" strike="noStrike">
                          <a:latin typeface="Arial"/>
                        </a:rPr>
                        <a:t>P9.7</a:t>
                      </a:r>
                      <a:endParaRPr b="0" lang="en-CA" sz="3600" spc="-1" strike="noStrike">
                        <a:latin typeface="Arial"/>
                      </a:endParaRPr>
                    </a:p>
                  </a:txBody>
                  <a:tcPr marL="167400" marR="167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bl>
          </a:graphicData>
        </a:graphic>
      </p:graphicFrame>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5" name="CustomShape 1"/>
          <p:cNvSpPr/>
          <p:nvPr/>
        </p:nvSpPr>
        <p:spPr>
          <a:xfrm>
            <a:off x="0" y="0"/>
            <a:ext cx="1219140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06" name="CustomShape 2"/>
          <p:cNvSpPr/>
          <p:nvPr/>
        </p:nvSpPr>
        <p:spPr>
          <a:xfrm>
            <a:off x="0" y="0"/>
            <a:ext cx="12191400" cy="6857640"/>
          </a:xfrm>
          <a:prstGeom prst="rect">
            <a:avLst/>
          </a:prstGeom>
          <a:gradFill rotWithShape="0">
            <a:gsLst>
              <a:gs pos="0">
                <a:srgbClr val="f6f8fc"/>
              </a:gs>
              <a:gs pos="100000">
                <a:srgbClr val="abc0e4"/>
              </a:gs>
            </a:gsLst>
            <a:lin ang="5400000"/>
          </a:gradFill>
          <a:ln>
            <a:noFill/>
          </a:ln>
        </p:spPr>
        <p:style>
          <a:lnRef idx="2">
            <a:schemeClr val="accent1">
              <a:shade val="50000"/>
            </a:schemeClr>
          </a:lnRef>
          <a:fillRef idx="1">
            <a:schemeClr val="accent1"/>
          </a:fillRef>
          <a:effectRef idx="0">
            <a:schemeClr val="accent1"/>
          </a:effectRef>
          <a:fontRef idx="minor"/>
        </p:style>
      </p:sp>
      <p:sp>
        <p:nvSpPr>
          <p:cNvPr id="207" name="CustomShape 3"/>
          <p:cNvSpPr/>
          <p:nvPr/>
        </p:nvSpPr>
        <p:spPr>
          <a:xfrm>
            <a:off x="0" y="891720"/>
            <a:ext cx="722160" cy="507060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p:style>
      </p:sp>
      <p:sp>
        <p:nvSpPr>
          <p:cNvPr id="208" name="CustomShape 4"/>
          <p:cNvSpPr/>
          <p:nvPr/>
        </p:nvSpPr>
        <p:spPr>
          <a:xfrm>
            <a:off x="1202400" y="891720"/>
            <a:ext cx="10989360" cy="50706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sp>
        <p:nvSpPr>
          <p:cNvPr id="209" name="TextShape 5"/>
          <p:cNvSpPr txBox="1"/>
          <p:nvPr/>
        </p:nvSpPr>
        <p:spPr>
          <a:xfrm>
            <a:off x="1523880" y="1054080"/>
            <a:ext cx="9464760" cy="1183680"/>
          </a:xfrm>
          <a:prstGeom prst="rect">
            <a:avLst/>
          </a:prstGeom>
          <a:noFill/>
          <a:ln>
            <a:noFill/>
          </a:ln>
        </p:spPr>
        <p:txBody>
          <a:bodyPr anchor="ctr">
            <a:normAutofit/>
          </a:bodyPr>
          <a:p>
            <a:pPr>
              <a:lnSpc>
                <a:spcPct val="90000"/>
              </a:lnSpc>
            </a:pPr>
            <a:r>
              <a:rPr b="0" lang="en-CA" sz="4400" spc="-1" strike="noStrike">
                <a:solidFill>
                  <a:srgbClr val="000000"/>
                </a:solidFill>
                <a:latin typeface="Calibri Light"/>
              </a:rPr>
              <a:t>COMMUNICATION PROTOCOL</a:t>
            </a:r>
            <a:endParaRPr b="0" lang="en-US" sz="4400" spc="-1" strike="noStrike">
              <a:solidFill>
                <a:srgbClr val="000000"/>
              </a:solidFill>
              <a:latin typeface="Calibri"/>
            </a:endParaRPr>
          </a:p>
        </p:txBody>
      </p:sp>
      <p:sp>
        <p:nvSpPr>
          <p:cNvPr id="210" name="TextShape 6"/>
          <p:cNvSpPr txBox="1"/>
          <p:nvPr/>
        </p:nvSpPr>
        <p:spPr>
          <a:xfrm>
            <a:off x="1523880" y="2399040"/>
            <a:ext cx="9465120" cy="34005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400" spc="-1" strike="noStrike">
                <a:solidFill>
                  <a:srgbClr val="000000"/>
                </a:solidFill>
                <a:latin typeface="Calibri"/>
              </a:rPr>
              <a:t>Beaglebone and ESP8266 are communicating with each other by UART communication.</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400" spc="-1" strike="noStrike">
                <a:solidFill>
                  <a:srgbClr val="000000"/>
                </a:solidFill>
                <a:latin typeface="Calibri"/>
              </a:rPr>
              <a:t>By definition, </a:t>
            </a:r>
            <a:r>
              <a:rPr b="1" lang="en-US" sz="2400" spc="-1" strike="noStrike">
                <a:solidFill>
                  <a:srgbClr val="000000"/>
                </a:solidFill>
                <a:latin typeface="Calibri"/>
              </a:rPr>
              <a:t>UART</a:t>
            </a:r>
            <a:r>
              <a:rPr b="0" lang="en-US" sz="2400" spc="-1" strike="noStrike">
                <a:solidFill>
                  <a:srgbClr val="000000"/>
                </a:solidFill>
                <a:latin typeface="Calibri"/>
              </a:rPr>
              <a:t> is a hardware </a:t>
            </a:r>
            <a:r>
              <a:rPr b="1" lang="en-US" sz="2400" spc="-1" strike="noStrike">
                <a:solidFill>
                  <a:srgbClr val="000000"/>
                </a:solidFill>
                <a:latin typeface="Calibri"/>
              </a:rPr>
              <a:t>communication</a:t>
            </a:r>
            <a:r>
              <a:rPr b="0" lang="en-US" sz="2400" spc="-1" strike="noStrike">
                <a:solidFill>
                  <a:srgbClr val="000000"/>
                </a:solidFill>
                <a:latin typeface="Calibri"/>
              </a:rPr>
              <a:t> protocol that uses asynchronous serial </a:t>
            </a:r>
            <a:r>
              <a:rPr b="1" lang="en-US" sz="2400" spc="-1" strike="noStrike">
                <a:solidFill>
                  <a:srgbClr val="000000"/>
                </a:solidFill>
                <a:latin typeface="Calibri"/>
              </a:rPr>
              <a:t>communication</a:t>
            </a:r>
            <a:r>
              <a:rPr b="0" lang="en-US" sz="2400" spc="-1" strike="noStrike">
                <a:solidFill>
                  <a:srgbClr val="000000"/>
                </a:solidFill>
                <a:latin typeface="Calibri"/>
              </a:rPr>
              <a:t> with configurable speed. Asynchronous means there is no clock signal to synchronize the output bits from the transmitting device going to the receiving end.</a:t>
            </a: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1" name="CustomShape 1"/>
          <p:cNvSpPr/>
          <p:nvPr/>
        </p:nvSpPr>
        <p:spPr>
          <a:xfrm>
            <a:off x="0" y="0"/>
            <a:ext cx="1219140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2" name="CustomShape 2"/>
          <p:cNvSpPr/>
          <p:nvPr/>
        </p:nvSpPr>
        <p:spPr>
          <a:xfrm>
            <a:off x="0" y="0"/>
            <a:ext cx="12191400" cy="6857640"/>
          </a:xfrm>
          <a:prstGeom prst="rect">
            <a:avLst/>
          </a:prstGeom>
          <a:gradFill rotWithShape="0">
            <a:gsLst>
              <a:gs pos="0">
                <a:srgbClr val="f6f8fc"/>
              </a:gs>
              <a:gs pos="100000">
                <a:srgbClr val="abc0e4"/>
              </a:gs>
            </a:gsLst>
            <a:lin ang="5400000"/>
          </a:gradFill>
          <a:ln>
            <a:noFill/>
          </a:ln>
        </p:spPr>
        <p:style>
          <a:lnRef idx="2">
            <a:schemeClr val="accent1">
              <a:shade val="50000"/>
            </a:schemeClr>
          </a:lnRef>
          <a:fillRef idx="1">
            <a:schemeClr val="accent1"/>
          </a:fillRef>
          <a:effectRef idx="0">
            <a:schemeClr val="accent1"/>
          </a:effectRef>
          <a:fontRef idx="minor"/>
        </p:style>
      </p:sp>
      <p:sp>
        <p:nvSpPr>
          <p:cNvPr id="213" name="CustomShape 3"/>
          <p:cNvSpPr/>
          <p:nvPr/>
        </p:nvSpPr>
        <p:spPr>
          <a:xfrm>
            <a:off x="0" y="891720"/>
            <a:ext cx="722160" cy="507060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p:style>
      </p:sp>
      <p:sp>
        <p:nvSpPr>
          <p:cNvPr id="214" name="CustomShape 4"/>
          <p:cNvSpPr/>
          <p:nvPr/>
        </p:nvSpPr>
        <p:spPr>
          <a:xfrm>
            <a:off x="1202400" y="891720"/>
            <a:ext cx="10989360" cy="50706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sp>
        <p:nvSpPr>
          <p:cNvPr id="215" name="TextShape 5"/>
          <p:cNvSpPr txBox="1"/>
          <p:nvPr/>
        </p:nvSpPr>
        <p:spPr>
          <a:xfrm>
            <a:off x="1523880" y="1054080"/>
            <a:ext cx="9464760" cy="1183680"/>
          </a:xfrm>
          <a:prstGeom prst="rect">
            <a:avLst/>
          </a:prstGeom>
          <a:noFill/>
          <a:ln>
            <a:noFill/>
          </a:ln>
        </p:spPr>
        <p:txBody>
          <a:bodyPr anchor="ctr">
            <a:normAutofit/>
          </a:bodyPr>
          <a:p>
            <a:pPr>
              <a:lnSpc>
                <a:spcPct val="90000"/>
              </a:lnSpc>
            </a:pPr>
            <a:r>
              <a:rPr b="0" lang="en-CA" sz="4400" spc="-1" strike="noStrike">
                <a:solidFill>
                  <a:srgbClr val="000000"/>
                </a:solidFill>
                <a:latin typeface="Calibri Light"/>
              </a:rPr>
              <a:t>COMMUNICATION PROTOCOL</a:t>
            </a:r>
            <a:endParaRPr b="0" lang="en-US" sz="4400" spc="-1" strike="noStrike">
              <a:solidFill>
                <a:srgbClr val="000000"/>
              </a:solidFill>
              <a:latin typeface="Calibri"/>
            </a:endParaRPr>
          </a:p>
        </p:txBody>
      </p:sp>
      <p:sp>
        <p:nvSpPr>
          <p:cNvPr id="216" name="TextShape 6"/>
          <p:cNvSpPr txBox="1"/>
          <p:nvPr/>
        </p:nvSpPr>
        <p:spPr>
          <a:xfrm>
            <a:off x="1523880" y="2399040"/>
            <a:ext cx="9465120" cy="34005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400" spc="-1" strike="noStrike">
                <a:solidFill>
                  <a:srgbClr val="000000"/>
                </a:solidFill>
                <a:latin typeface="Calibri"/>
              </a:rPr>
              <a:t>ESP8266 Module has 2 UART Ports available, and we are using serial port1 of Beaglebone Black.</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400" spc="-1" strike="noStrike">
                <a:solidFill>
                  <a:srgbClr val="000000"/>
                </a:solidFill>
                <a:latin typeface="Calibri"/>
              </a:rPr>
              <a:t>The Serial port 1 has pin 24- TX and Pin 26- RX.</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400" spc="-1" strike="noStrike">
                <a:solidFill>
                  <a:srgbClr val="000000"/>
                </a:solidFill>
                <a:latin typeface="Calibri"/>
              </a:rPr>
              <a:t>These pins are connected to the ESP8266 Module to make  the UART communication possible.</a:t>
            </a: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17" name="Content Placeholder 3" descr="Schematic&#10;&#10;Description automatically generated"/>
          <p:cNvPicPr/>
          <p:nvPr/>
        </p:nvPicPr>
        <p:blipFill>
          <a:blip r:embed="rId1"/>
          <a:srcRect l="0" t="4796" r="0" b="7189"/>
          <a:stretch/>
        </p:blipFill>
        <p:spPr>
          <a:xfrm>
            <a:off x="0" y="0"/>
            <a:ext cx="12191760" cy="6857640"/>
          </a:xfrm>
          <a:prstGeom prst="rect">
            <a:avLst/>
          </a:prstGeom>
          <a:ln>
            <a:noFill/>
          </a:ln>
        </p:spPr>
      </p:pic>
      <p:sp>
        <p:nvSpPr>
          <p:cNvPr id="218" name="CustomShape 1"/>
          <p:cNvSpPr/>
          <p:nvPr/>
        </p:nvSpPr>
        <p:spPr>
          <a:xfrm>
            <a:off x="0" y="5320080"/>
            <a:ext cx="12191760" cy="7362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p:style>
      </p:sp>
      <p:sp>
        <p:nvSpPr>
          <p:cNvPr id="219" name="TextShape 2"/>
          <p:cNvSpPr txBox="1"/>
          <p:nvPr/>
        </p:nvSpPr>
        <p:spPr>
          <a:xfrm>
            <a:off x="523800" y="5317200"/>
            <a:ext cx="11210400" cy="744480"/>
          </a:xfrm>
          <a:prstGeom prst="rect">
            <a:avLst/>
          </a:prstGeom>
          <a:noFill/>
          <a:ln>
            <a:noFill/>
          </a:ln>
        </p:spPr>
        <p:txBody>
          <a:bodyPr anchor="ctr">
            <a:normAutofit/>
          </a:bodyPr>
          <a:p>
            <a:pPr algn="ctr">
              <a:lnSpc>
                <a:spcPct val="90000"/>
              </a:lnSpc>
            </a:pPr>
            <a:r>
              <a:rPr b="0" lang="en-US" sz="3600" spc="-1" strike="noStrike">
                <a:solidFill>
                  <a:srgbClr val="262626"/>
                </a:solidFill>
                <a:latin typeface="Calibri Light"/>
              </a:rPr>
              <a:t>SCHEMATIC DIAGRAM</a:t>
            </a:r>
            <a:endParaRPr b="0" lang="en-US" sz="3600" spc="-1" strike="noStrike">
              <a:solidFill>
                <a:srgbClr val="000000"/>
              </a:solidFill>
              <a:latin typeface="Calibri"/>
            </a:endParaRPr>
          </a:p>
        </p:txBody>
      </p:sp>
      <p:sp>
        <p:nvSpPr>
          <p:cNvPr id="220" name="Line 3"/>
          <p:cNvSpPr/>
          <p:nvPr/>
        </p:nvSpPr>
        <p:spPr>
          <a:xfrm>
            <a:off x="0" y="5241960"/>
            <a:ext cx="12191760" cy="0"/>
          </a:xfrm>
          <a:prstGeom prst="line">
            <a:avLst/>
          </a:prstGeom>
          <a:ln w="41400">
            <a:solidFill>
              <a:schemeClr val="bg1">
                <a:alpha val="90000"/>
              </a:schemeClr>
            </a:solidFill>
          </a:ln>
        </p:spPr>
        <p:style>
          <a:lnRef idx="1">
            <a:schemeClr val="accent1"/>
          </a:lnRef>
          <a:fillRef idx="0">
            <a:schemeClr val="accent1"/>
          </a:fillRef>
          <a:effectRef idx="0">
            <a:schemeClr val="accent1"/>
          </a:effectRef>
          <a:fontRef idx="minor"/>
        </p:style>
      </p:sp>
      <p:sp>
        <p:nvSpPr>
          <p:cNvPr id="221" name="Line 4"/>
          <p:cNvSpPr/>
          <p:nvPr/>
        </p:nvSpPr>
        <p:spPr>
          <a:xfrm>
            <a:off x="0" y="6134760"/>
            <a:ext cx="12191760" cy="0"/>
          </a:xfrm>
          <a:prstGeom prst="line">
            <a:avLst/>
          </a:prstGeom>
          <a:ln w="41400">
            <a:solidFill>
              <a:schemeClr val="bg1">
                <a:alpha val="90000"/>
              </a:schemeClr>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2" name="CustomShape 1"/>
          <p:cNvSpPr/>
          <p:nvPr/>
        </p:nvSpPr>
        <p:spPr>
          <a:xfrm>
            <a:off x="378000" y="4633560"/>
            <a:ext cx="11438280" cy="1843920"/>
          </a:xfrm>
          <a:prstGeom prst="rect">
            <a:avLst/>
          </a:prstGeom>
          <a:solidFill>
            <a:schemeClr val="tx1">
              <a:lumMod val="75000"/>
              <a:lumOff val="25000"/>
            </a:schemeClr>
          </a:solidFill>
          <a:ln cap="sq" w="12708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p:style>
      </p:sp>
      <p:sp>
        <p:nvSpPr>
          <p:cNvPr id="223" name="TextShape 2"/>
          <p:cNvSpPr txBox="1"/>
          <p:nvPr/>
        </p:nvSpPr>
        <p:spPr>
          <a:xfrm>
            <a:off x="525960" y="4756680"/>
            <a:ext cx="11139480" cy="930240"/>
          </a:xfrm>
          <a:prstGeom prst="rect">
            <a:avLst/>
          </a:prstGeom>
          <a:noFill/>
          <a:ln>
            <a:noFill/>
          </a:ln>
        </p:spPr>
        <p:txBody>
          <a:bodyPr anchor="b">
            <a:normAutofit fontScale="74000"/>
          </a:bodyPr>
          <a:p>
            <a:pPr algn="ctr">
              <a:lnSpc>
                <a:spcPct val="90000"/>
              </a:lnSpc>
            </a:pPr>
            <a:r>
              <a:rPr b="0" lang="en-US" sz="3800" spc="-1" strike="noStrike">
                <a:solidFill>
                  <a:srgbClr val="ffffff"/>
                </a:solidFill>
                <a:latin typeface="Calibri Light"/>
              </a:rPr>
              <a:t>CONNECTIONS OF ESP8266 WITH BEAGLEBONE BLACK</a:t>
            </a:r>
            <a:endParaRPr b="0" lang="en-US" sz="3800" spc="-1" strike="noStrike">
              <a:solidFill>
                <a:srgbClr val="000000"/>
              </a:solidFill>
              <a:latin typeface="Calibri"/>
            </a:endParaRPr>
          </a:p>
        </p:txBody>
      </p:sp>
      <p:pic>
        <p:nvPicPr>
          <p:cNvPr id="224" name="Content Placeholder 8" descr="A picture containing electronics&#10;&#10;Description automatically generated"/>
          <p:cNvPicPr/>
          <p:nvPr/>
        </p:nvPicPr>
        <p:blipFill>
          <a:blip r:embed="rId1"/>
          <a:srcRect l="33004" t="0" r="13933" b="0"/>
          <a:stretch/>
        </p:blipFill>
        <p:spPr>
          <a:xfrm rot="5400000">
            <a:off x="3867120" y="-3219840"/>
            <a:ext cx="4254480" cy="11290320"/>
          </a:xfrm>
          <a:prstGeom prst="rect">
            <a:avLst/>
          </a:prstGeom>
          <a:ln>
            <a:noFill/>
          </a:ln>
        </p:spPr>
      </p:pic>
      <p:sp>
        <p:nvSpPr>
          <p:cNvPr id="225" name="Line 3"/>
          <p:cNvSpPr/>
          <p:nvPr/>
        </p:nvSpPr>
        <p:spPr>
          <a:xfrm>
            <a:off x="2209680" y="5738400"/>
            <a:ext cx="7772400" cy="0"/>
          </a:xfrm>
          <a:prstGeom prst="line">
            <a:avLst/>
          </a:prstGeom>
          <a:ln w="22320">
            <a:solidFill>
              <a:srgbClr val="d9d9d9"/>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8" name="CustomShape 1"/>
          <p:cNvSpPr/>
          <p:nvPr/>
        </p:nvSpPr>
        <p:spPr>
          <a:xfrm>
            <a:off x="0" y="0"/>
            <a:ext cx="12188520" cy="6857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29" name="CustomShape 2"/>
          <p:cNvSpPr/>
          <p:nvPr/>
        </p:nvSpPr>
        <p:spPr>
          <a:xfrm>
            <a:off x="533520" y="465840"/>
            <a:ext cx="11124720" cy="5639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0" name="TextShape 3"/>
          <p:cNvSpPr txBox="1"/>
          <p:nvPr/>
        </p:nvSpPr>
        <p:spPr>
          <a:xfrm>
            <a:off x="838080" y="893880"/>
            <a:ext cx="3494160" cy="4782600"/>
          </a:xfrm>
          <a:prstGeom prst="rect">
            <a:avLst/>
          </a:prstGeom>
          <a:noFill/>
          <a:ln>
            <a:noFill/>
          </a:ln>
        </p:spPr>
        <p:txBody>
          <a:bodyPr anchor="ctr">
            <a:normAutofit/>
          </a:bodyPr>
          <a:p>
            <a:pPr algn="r">
              <a:lnSpc>
                <a:spcPct val="90000"/>
              </a:lnSpc>
            </a:pPr>
            <a:r>
              <a:rPr b="0" lang="en-CA" sz="4400" spc="-1" strike="noStrike">
                <a:solidFill>
                  <a:srgbClr val="000000"/>
                </a:solidFill>
                <a:latin typeface="Calibri Light"/>
              </a:rPr>
              <a:t>TABLE OF CONTENT</a:t>
            </a:r>
            <a:endParaRPr b="0" lang="en-US" sz="4400" spc="-1" strike="noStrike">
              <a:solidFill>
                <a:srgbClr val="000000"/>
              </a:solidFill>
              <a:latin typeface="Calibri"/>
            </a:endParaRPr>
          </a:p>
        </p:txBody>
      </p:sp>
      <p:sp>
        <p:nvSpPr>
          <p:cNvPr id="131" name="Line 4"/>
          <p:cNvSpPr/>
          <p:nvPr/>
        </p:nvSpPr>
        <p:spPr>
          <a:xfrm>
            <a:off x="4654080" y="2057400"/>
            <a:ext cx="0" cy="2743200"/>
          </a:xfrm>
          <a:prstGeom prst="line">
            <a:avLst/>
          </a:prstGeom>
          <a:ln w="19080">
            <a:solidFill>
              <a:schemeClr val="tx1">
                <a:alpha val="80000"/>
              </a:schemeClr>
            </a:solidFill>
          </a:ln>
        </p:spPr>
        <p:style>
          <a:lnRef idx="1">
            <a:schemeClr val="accent1"/>
          </a:lnRef>
          <a:fillRef idx="0">
            <a:schemeClr val="accent1"/>
          </a:fillRef>
          <a:effectRef idx="0">
            <a:schemeClr val="accent1"/>
          </a:effectRef>
          <a:fontRef idx="minor"/>
        </p:style>
      </p:sp>
      <p:sp>
        <p:nvSpPr>
          <p:cNvPr id="132" name="TextShape 5"/>
          <p:cNvSpPr txBox="1"/>
          <p:nvPr/>
        </p:nvSpPr>
        <p:spPr>
          <a:xfrm>
            <a:off x="4975920" y="893880"/>
            <a:ext cx="6377400" cy="5210640"/>
          </a:xfrm>
          <a:prstGeom prst="rect">
            <a:avLst/>
          </a:prstGeom>
          <a:noFill/>
          <a:ln>
            <a:noFill/>
          </a:ln>
        </p:spPr>
        <p:txBody>
          <a:bodyPr anchor="ctr">
            <a:normAutofit/>
          </a:bodyPr>
          <a:p>
            <a:pPr marL="228600" indent="-228240">
              <a:lnSpc>
                <a:spcPct val="90000"/>
              </a:lnSpc>
              <a:spcBef>
                <a:spcPts val="1001"/>
              </a:spcBef>
              <a:buClr>
                <a:srgbClr val="000000"/>
              </a:buClr>
              <a:buFont typeface="Arial"/>
              <a:buChar char="•"/>
            </a:pPr>
            <a:r>
              <a:rPr b="0" lang="en-CA" sz="1600" spc="-1" strike="noStrike">
                <a:solidFill>
                  <a:srgbClr val="000000"/>
                </a:solidFill>
                <a:latin typeface="Calibri"/>
              </a:rPr>
              <a:t>PROJECT OVERVIEW</a:t>
            </a:r>
            <a:endParaRPr b="0" lang="en-US" sz="16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CA" sz="1600" spc="-1" strike="noStrike">
                <a:solidFill>
                  <a:srgbClr val="000000"/>
                </a:solidFill>
                <a:latin typeface="Calibri"/>
              </a:rPr>
              <a:t>REQUIREMENTS FOR INTERFACING</a:t>
            </a:r>
            <a:endParaRPr b="0" lang="en-US" sz="16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CA" sz="1600" spc="-1" strike="noStrike">
                <a:solidFill>
                  <a:srgbClr val="000000"/>
                </a:solidFill>
                <a:latin typeface="Calibri"/>
              </a:rPr>
              <a:t>Hardware Requirements</a:t>
            </a:r>
            <a:endParaRPr b="0" lang="en-US" sz="16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CA" sz="1600" spc="-1" strike="noStrike">
                <a:solidFill>
                  <a:srgbClr val="000000"/>
                </a:solidFill>
                <a:latin typeface="Calibri"/>
              </a:rPr>
              <a:t>Software Requirements</a:t>
            </a:r>
            <a:endParaRPr b="0" lang="en-US" sz="16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CA" sz="1600" spc="-1" strike="noStrike">
                <a:solidFill>
                  <a:srgbClr val="000000"/>
                </a:solidFill>
                <a:latin typeface="Calibri"/>
              </a:rPr>
              <a:t>BRIEF INTRODUCTION OF BEAGLEBONE</a:t>
            </a:r>
            <a:endParaRPr b="0" lang="en-US" sz="16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CA" sz="1600" spc="-1" strike="noStrike">
                <a:solidFill>
                  <a:srgbClr val="000000"/>
                </a:solidFill>
                <a:latin typeface="Calibri"/>
              </a:rPr>
              <a:t>Pin Layout</a:t>
            </a:r>
            <a:endParaRPr b="0" lang="en-US" sz="16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CA" sz="1600" spc="-1" strike="noStrike">
                <a:solidFill>
                  <a:srgbClr val="000000"/>
                </a:solidFill>
                <a:latin typeface="Calibri"/>
              </a:rPr>
              <a:t>INTRODUCTION TO ESP8266</a:t>
            </a:r>
            <a:endParaRPr b="0" lang="en-US" sz="16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CA" sz="1600" spc="-1" strike="noStrike">
                <a:solidFill>
                  <a:srgbClr val="000000"/>
                </a:solidFill>
                <a:latin typeface="Calibri"/>
              </a:rPr>
              <a:t>Features</a:t>
            </a:r>
            <a:endParaRPr b="0" lang="en-US" sz="16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CA" sz="1600" spc="-1" strike="noStrike">
                <a:solidFill>
                  <a:srgbClr val="000000"/>
                </a:solidFill>
                <a:latin typeface="Calibri"/>
              </a:rPr>
              <a:t>Pin layout</a:t>
            </a:r>
            <a:endParaRPr b="0" lang="en-US" sz="16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CA" sz="1600" spc="-1" strike="noStrike">
                <a:solidFill>
                  <a:srgbClr val="000000"/>
                </a:solidFill>
                <a:latin typeface="Calibri"/>
              </a:rPr>
              <a:t>INTERFACING OF BEAGLEBONE BLACK</a:t>
            </a:r>
            <a:endParaRPr b="0" lang="en-US" sz="16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CA" sz="1600" spc="-1" strike="noStrike">
                <a:solidFill>
                  <a:srgbClr val="000000"/>
                </a:solidFill>
                <a:latin typeface="Calibri"/>
              </a:rPr>
              <a:t>Schematic layout</a:t>
            </a:r>
            <a:endParaRPr b="0" lang="en-US" sz="16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CA" sz="1600" spc="-1" strike="noStrike">
                <a:solidFill>
                  <a:srgbClr val="000000"/>
                </a:solidFill>
                <a:latin typeface="Calibri"/>
              </a:rPr>
              <a:t>Connections of beaglebone black and ESP8266</a:t>
            </a:r>
            <a:endParaRPr b="0" lang="en-US" sz="16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CA" sz="1600" spc="-1" strike="noStrike">
                <a:solidFill>
                  <a:srgbClr val="000000"/>
                </a:solidFill>
                <a:latin typeface="Calibri"/>
              </a:rPr>
              <a:t>Enabling UART ports</a:t>
            </a:r>
            <a:endParaRPr b="0" lang="en-US" sz="16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CA" sz="1600" spc="-1" strike="noStrike">
                <a:solidFill>
                  <a:srgbClr val="000000"/>
                </a:solidFill>
                <a:latin typeface="Calibri"/>
              </a:rPr>
              <a:t>Libraries include in coding</a:t>
            </a:r>
            <a:endParaRPr b="0" lang="en-US" sz="16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CA" sz="1600" spc="-1" strike="noStrike">
                <a:solidFill>
                  <a:srgbClr val="000000"/>
                </a:solidFill>
                <a:latin typeface="Calibri"/>
              </a:rPr>
              <a:t>Coding</a:t>
            </a:r>
            <a:endParaRPr b="0" lang="en-US" sz="16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CA" sz="1600" spc="-1" strike="noStrike">
                <a:solidFill>
                  <a:srgbClr val="000000"/>
                </a:solidFill>
                <a:latin typeface="Calibri"/>
              </a:rPr>
              <a:t>TERMINAL OUTPUT</a:t>
            </a:r>
            <a:endParaRPr b="0" lang="en-US" sz="16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CA" sz="1600" spc="-1" strike="noStrike">
                <a:solidFill>
                  <a:srgbClr val="000000"/>
                </a:solidFill>
                <a:latin typeface="Calibri"/>
              </a:rPr>
              <a:t>REFERENCES</a:t>
            </a:r>
            <a:endParaRPr b="0" lang="en-US" sz="1600" spc="-1" strike="noStrike">
              <a:solidFill>
                <a:srgbClr val="000000"/>
              </a:solidFill>
              <a:latin typeface="Calibri"/>
            </a:endParaRPr>
          </a:p>
          <a:p>
            <a:pPr>
              <a:lnSpc>
                <a:spcPct val="90000"/>
              </a:lnSpc>
              <a:spcBef>
                <a:spcPts val="1001"/>
              </a:spcBef>
              <a:tabLst>
                <a:tab algn="l" pos="0"/>
              </a:tabLst>
            </a:pPr>
            <a:endParaRPr b="0" lang="en-US" sz="16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6" name="CustomShape 1"/>
          <p:cNvSpPr/>
          <p:nvPr/>
        </p:nvSpPr>
        <p:spPr>
          <a:xfrm>
            <a:off x="378000" y="4633560"/>
            <a:ext cx="11438280" cy="1843920"/>
          </a:xfrm>
          <a:prstGeom prst="rect">
            <a:avLst/>
          </a:prstGeom>
          <a:solidFill>
            <a:schemeClr val="tx1">
              <a:lumMod val="75000"/>
              <a:lumOff val="25000"/>
            </a:schemeClr>
          </a:solidFill>
          <a:ln cap="sq" w="12708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p:style>
      </p:sp>
      <p:sp>
        <p:nvSpPr>
          <p:cNvPr id="227" name="TextShape 2"/>
          <p:cNvSpPr txBox="1"/>
          <p:nvPr/>
        </p:nvSpPr>
        <p:spPr>
          <a:xfrm>
            <a:off x="631080" y="4791600"/>
            <a:ext cx="7177680" cy="1508400"/>
          </a:xfrm>
          <a:prstGeom prst="rect">
            <a:avLst/>
          </a:prstGeom>
          <a:noFill/>
          <a:ln>
            <a:noFill/>
          </a:ln>
        </p:spPr>
        <p:txBody>
          <a:bodyPr anchor="ctr">
            <a:normAutofit fontScale="63000"/>
          </a:bodyPr>
          <a:p>
            <a:pPr algn="r">
              <a:lnSpc>
                <a:spcPct val="90000"/>
              </a:lnSpc>
            </a:pPr>
            <a:r>
              <a:rPr b="0" lang="en-US" sz="4800" spc="-1" strike="noStrike">
                <a:solidFill>
                  <a:srgbClr val="ffffff"/>
                </a:solidFill>
                <a:latin typeface="Calibri Light"/>
              </a:rPr>
              <a:t>ENABLING THE UART PORT 1 OF BEAGLEBONE BLACK</a:t>
            </a:r>
            <a:endParaRPr b="0" lang="en-US" sz="4800" spc="-1" strike="noStrike">
              <a:solidFill>
                <a:srgbClr val="000000"/>
              </a:solidFill>
              <a:latin typeface="Calibri"/>
            </a:endParaRPr>
          </a:p>
        </p:txBody>
      </p:sp>
      <p:pic>
        <p:nvPicPr>
          <p:cNvPr id="228" name="Content Placeholder 4" descr="Text&#10;&#10;Description automatically generated"/>
          <p:cNvPicPr/>
          <p:nvPr/>
        </p:nvPicPr>
        <p:blipFill>
          <a:blip r:embed="rId1"/>
          <a:srcRect l="0" t="77522" r="0" b="0"/>
          <a:stretch/>
        </p:blipFill>
        <p:spPr>
          <a:xfrm>
            <a:off x="320040" y="1400760"/>
            <a:ext cx="11496600" cy="2878920"/>
          </a:xfrm>
          <a:prstGeom prst="rect">
            <a:avLst/>
          </a:prstGeom>
          <a:ln>
            <a:noFill/>
          </a:ln>
        </p:spPr>
      </p:pic>
      <p:sp>
        <p:nvSpPr>
          <p:cNvPr id="229" name="Line 3"/>
          <p:cNvSpPr/>
          <p:nvPr/>
        </p:nvSpPr>
        <p:spPr>
          <a:xfrm>
            <a:off x="8092440" y="4800960"/>
            <a:ext cx="0" cy="1463040"/>
          </a:xfrm>
          <a:prstGeom prst="line">
            <a:avLst/>
          </a:prstGeom>
          <a:ln w="19080">
            <a:solidFill>
              <a:schemeClr val="bg1">
                <a:alpha val="75000"/>
              </a:schemeClr>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0" name="CustomShape 1"/>
          <p:cNvSpPr/>
          <p:nvPr/>
        </p:nvSpPr>
        <p:spPr>
          <a:xfrm>
            <a:off x="327600" y="321840"/>
            <a:ext cx="7057800" cy="1963800"/>
          </a:xfrm>
          <a:prstGeom prst="rect">
            <a:avLst/>
          </a:prstGeom>
          <a:solidFill>
            <a:srgbClr val="64283f">
              <a:alpha val="95000"/>
            </a:srgbClr>
          </a:solidFill>
          <a:ln>
            <a:noFill/>
          </a:ln>
        </p:spPr>
        <p:style>
          <a:lnRef idx="2">
            <a:schemeClr val="accent1">
              <a:shade val="50000"/>
            </a:schemeClr>
          </a:lnRef>
          <a:fillRef idx="1">
            <a:schemeClr val="accent1"/>
          </a:fillRef>
          <a:effectRef idx="0">
            <a:schemeClr val="accent1"/>
          </a:effectRef>
          <a:fontRef idx="minor"/>
        </p:style>
      </p:sp>
      <p:sp>
        <p:nvSpPr>
          <p:cNvPr id="231" name="TextShape 2"/>
          <p:cNvSpPr txBox="1"/>
          <p:nvPr/>
        </p:nvSpPr>
        <p:spPr>
          <a:xfrm>
            <a:off x="524160" y="491400"/>
            <a:ext cx="6593760" cy="1624680"/>
          </a:xfrm>
          <a:prstGeom prst="rect">
            <a:avLst/>
          </a:prstGeom>
          <a:noFill/>
          <a:ln>
            <a:noFill/>
          </a:ln>
        </p:spPr>
        <p:txBody>
          <a:bodyPr anchor="ctr">
            <a:normAutofit fontScale="80000"/>
          </a:bodyPr>
          <a:p>
            <a:pPr>
              <a:lnSpc>
                <a:spcPct val="90000"/>
              </a:lnSpc>
            </a:pPr>
            <a:r>
              <a:rPr b="0" lang="en-CA" sz="4400" spc="-1" strike="noStrike">
                <a:solidFill>
                  <a:srgbClr val="ffffff"/>
                </a:solidFill>
                <a:latin typeface="Calibri Light"/>
              </a:rPr>
              <a:t>ENABLING THE UART PORT 1 OF BEAGLEBONE BLACK</a:t>
            </a:r>
            <a:endParaRPr b="0" lang="en-US" sz="4400" spc="-1" strike="noStrike">
              <a:solidFill>
                <a:srgbClr val="000000"/>
              </a:solidFill>
              <a:latin typeface="Calibri"/>
            </a:endParaRPr>
          </a:p>
        </p:txBody>
      </p:sp>
      <p:pic>
        <p:nvPicPr>
          <p:cNvPr id="232" name="Picture 5" descr="Text&#10;&#10;Description automatically generated"/>
          <p:cNvPicPr/>
          <p:nvPr/>
        </p:nvPicPr>
        <p:blipFill>
          <a:blip r:embed="rId1"/>
          <a:srcRect l="2711" t="65417" r="53953" b="-3"/>
          <a:stretch/>
        </p:blipFill>
        <p:spPr>
          <a:xfrm>
            <a:off x="524160" y="2455560"/>
            <a:ext cx="6752520" cy="4079160"/>
          </a:xfrm>
          <a:prstGeom prst="rect">
            <a:avLst/>
          </a:prstGeom>
          <a:ln>
            <a:noFill/>
          </a:ln>
        </p:spPr>
      </p:pic>
      <p:sp>
        <p:nvSpPr>
          <p:cNvPr id="233" name="CustomShape 3"/>
          <p:cNvSpPr/>
          <p:nvPr/>
        </p:nvSpPr>
        <p:spPr>
          <a:xfrm>
            <a:off x="7557120" y="321840"/>
            <a:ext cx="4312800" cy="621432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p:style>
      </p:sp>
      <p:sp>
        <p:nvSpPr>
          <p:cNvPr id="234" name="TextShape 4"/>
          <p:cNvSpPr txBox="1"/>
          <p:nvPr/>
        </p:nvSpPr>
        <p:spPr>
          <a:xfrm>
            <a:off x="8029440" y="917640"/>
            <a:ext cx="3638160" cy="4852080"/>
          </a:xfrm>
          <a:prstGeom prst="rect">
            <a:avLst/>
          </a:prstGeom>
          <a:noFill/>
          <a:ln>
            <a:noFill/>
          </a:ln>
        </p:spPr>
        <p:txBody>
          <a:bodyPr anchor="ctr">
            <a:normAutofit/>
          </a:bodyPr>
          <a:p>
            <a:pPr marL="228600" indent="-228240">
              <a:lnSpc>
                <a:spcPct val="90000"/>
              </a:lnSpc>
              <a:spcBef>
                <a:spcPts val="1001"/>
              </a:spcBef>
              <a:buClr>
                <a:srgbClr val="ffffff"/>
              </a:buClr>
              <a:buFont typeface="Arial"/>
              <a:buChar char="•"/>
            </a:pPr>
            <a:r>
              <a:rPr b="0" lang="en-US" sz="2000" spc="-1" strike="noStrike">
                <a:solidFill>
                  <a:srgbClr val="ffffff"/>
                </a:solidFill>
                <a:latin typeface="Calibri"/>
              </a:rPr>
              <a:t>To accomplish  this task the few steps are followed:</a:t>
            </a:r>
            <a:endParaRPr b="0" lang="en-US" sz="2000" spc="-1" strike="noStrike">
              <a:solidFill>
                <a:srgbClr val="000000"/>
              </a:solidFill>
              <a:latin typeface="Calibri"/>
            </a:endParaRPr>
          </a:p>
          <a:p>
            <a:pPr marL="228600" indent="-228240">
              <a:lnSpc>
                <a:spcPct val="90000"/>
              </a:lnSpc>
              <a:spcBef>
                <a:spcPts val="1001"/>
              </a:spcBef>
              <a:buClr>
                <a:srgbClr val="ffffff"/>
              </a:buClr>
              <a:buFont typeface="Arial"/>
              <a:buChar char="•"/>
            </a:pPr>
            <a:r>
              <a:rPr b="0" lang="en-US" sz="2000" spc="-1" strike="noStrike">
                <a:solidFill>
                  <a:srgbClr val="ffffff"/>
                </a:solidFill>
                <a:latin typeface="Calibri"/>
              </a:rPr>
              <a:t>Make a file under the name setTty.sh.</a:t>
            </a:r>
            <a:endParaRPr b="0" lang="en-US" sz="2000" spc="-1" strike="noStrike">
              <a:solidFill>
                <a:srgbClr val="000000"/>
              </a:solidFill>
              <a:latin typeface="Calibri"/>
            </a:endParaRPr>
          </a:p>
          <a:p>
            <a:pPr marL="228600" indent="-228240">
              <a:lnSpc>
                <a:spcPct val="90000"/>
              </a:lnSpc>
              <a:spcBef>
                <a:spcPts val="1001"/>
              </a:spcBef>
              <a:buClr>
                <a:srgbClr val="ffffff"/>
              </a:buClr>
              <a:buFont typeface="Arial"/>
              <a:buChar char="•"/>
            </a:pPr>
            <a:r>
              <a:rPr b="0" lang="en-US" sz="2000" spc="-1" strike="noStrike">
                <a:solidFill>
                  <a:srgbClr val="ffffff"/>
                </a:solidFill>
                <a:latin typeface="Calibri"/>
              </a:rPr>
              <a:t>Command used at the terminal is :</a:t>
            </a:r>
            <a:endParaRPr b="0" lang="en-US" sz="2000" spc="-1" strike="noStrike">
              <a:solidFill>
                <a:srgbClr val="000000"/>
              </a:solidFill>
              <a:latin typeface="Calibri"/>
            </a:endParaRPr>
          </a:p>
          <a:p>
            <a:pPr>
              <a:lnSpc>
                <a:spcPct val="90000"/>
              </a:lnSpc>
              <a:spcBef>
                <a:spcPts val="1001"/>
              </a:spcBef>
              <a:tabLst>
                <a:tab algn="l" pos="0"/>
              </a:tabLst>
            </a:pPr>
            <a:r>
              <a:rPr b="0" lang="en-CA" sz="2000" spc="-1" strike="noStrike">
                <a:solidFill>
                  <a:srgbClr val="ffffff"/>
                </a:solidFill>
                <a:latin typeface="Calibri"/>
              </a:rPr>
              <a:t>       </a:t>
            </a:r>
            <a:r>
              <a:rPr b="0" lang="en-CA" sz="2000" spc="-1" strike="noStrike">
                <a:solidFill>
                  <a:srgbClr val="ffffff"/>
                </a:solidFill>
                <a:latin typeface="Calibri"/>
              </a:rPr>
              <a:t>nano/usr/local/sbin/setTty.sh</a:t>
            </a:r>
            <a:endParaRPr b="0" lang="en-US" sz="2000" spc="-1" strike="noStrike">
              <a:solidFill>
                <a:srgbClr val="000000"/>
              </a:solidFill>
              <a:latin typeface="Calibri"/>
            </a:endParaRPr>
          </a:p>
          <a:p>
            <a:pPr marL="228600" indent="-228240">
              <a:lnSpc>
                <a:spcPct val="90000"/>
              </a:lnSpc>
              <a:spcBef>
                <a:spcPts val="1001"/>
              </a:spcBef>
              <a:buClr>
                <a:srgbClr val="ffffff"/>
              </a:buClr>
              <a:buFont typeface="Arial"/>
              <a:buChar char="•"/>
              <a:tabLst>
                <a:tab algn="l" pos="0"/>
              </a:tabLst>
            </a:pPr>
            <a:r>
              <a:rPr b="0" lang="en-CA" sz="2000" spc="-1" strike="noStrike">
                <a:solidFill>
                  <a:srgbClr val="ffffff"/>
                </a:solidFill>
                <a:latin typeface="Calibri"/>
              </a:rPr>
              <a:t>In this file bash script is written to configure the ports on the beaglebone side. </a:t>
            </a:r>
            <a:endParaRPr b="0" lang="en-US" sz="2000" spc="-1" strike="noStrike">
              <a:solidFill>
                <a:srgbClr val="000000"/>
              </a:solidFill>
              <a:latin typeface="Calibri"/>
            </a:endParaRPr>
          </a:p>
          <a:p>
            <a:pPr>
              <a:lnSpc>
                <a:spcPct val="90000"/>
              </a:lnSpc>
              <a:spcBef>
                <a:spcPts val="1001"/>
              </a:spcBef>
              <a:tabLst>
                <a:tab algn="l" pos="0"/>
              </a:tabLst>
            </a:pP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5" name="CustomShape 1"/>
          <p:cNvSpPr/>
          <p:nvPr/>
        </p:nvSpPr>
        <p:spPr>
          <a:xfrm>
            <a:off x="466200" y="448200"/>
            <a:ext cx="3413880" cy="3800880"/>
          </a:xfrm>
          <a:prstGeom prst="rect">
            <a:avLst/>
          </a:prstGeom>
          <a:solidFill>
            <a:srgbClr val="595959"/>
          </a:solidFill>
          <a:ln w="25560">
            <a:noFill/>
          </a:ln>
        </p:spPr>
        <p:style>
          <a:lnRef idx="2">
            <a:schemeClr val="accent1">
              <a:shade val="50000"/>
            </a:schemeClr>
          </a:lnRef>
          <a:fillRef idx="1">
            <a:schemeClr val="accent1"/>
          </a:fillRef>
          <a:effectRef idx="0">
            <a:schemeClr val="accent1"/>
          </a:effectRef>
          <a:fontRef idx="minor"/>
        </p:style>
      </p:sp>
      <p:sp>
        <p:nvSpPr>
          <p:cNvPr id="236" name="TextShape 2"/>
          <p:cNvSpPr txBox="1"/>
          <p:nvPr/>
        </p:nvSpPr>
        <p:spPr>
          <a:xfrm>
            <a:off x="777240" y="731520"/>
            <a:ext cx="2844720" cy="3237120"/>
          </a:xfrm>
          <a:prstGeom prst="rect">
            <a:avLst/>
          </a:prstGeom>
          <a:noFill/>
          <a:ln>
            <a:noFill/>
          </a:ln>
        </p:spPr>
        <p:txBody>
          <a:bodyPr anchor="ctr">
            <a:normAutofit/>
          </a:bodyPr>
          <a:p>
            <a:pPr>
              <a:lnSpc>
                <a:spcPct val="90000"/>
              </a:lnSpc>
            </a:pPr>
            <a:r>
              <a:rPr b="0" lang="en-CA" sz="3800" spc="-1" strike="noStrike">
                <a:solidFill>
                  <a:srgbClr val="ffffff"/>
                </a:solidFill>
                <a:latin typeface="Calibri Light"/>
              </a:rPr>
              <a:t>ENABLING THE UART PORT 1 OF BEAGLEBONE BLACK</a:t>
            </a:r>
            <a:endParaRPr b="0" lang="en-US" sz="3800" spc="-1" strike="noStrike">
              <a:solidFill>
                <a:srgbClr val="000000"/>
              </a:solidFill>
              <a:latin typeface="Calibri"/>
            </a:endParaRPr>
          </a:p>
        </p:txBody>
      </p:sp>
      <p:sp>
        <p:nvSpPr>
          <p:cNvPr id="237" name="CustomShape 3"/>
          <p:cNvSpPr/>
          <p:nvPr/>
        </p:nvSpPr>
        <p:spPr>
          <a:xfrm>
            <a:off x="466200" y="4419360"/>
            <a:ext cx="3413880" cy="1979640"/>
          </a:xfrm>
          <a:prstGeom prst="rect">
            <a:avLst/>
          </a:prstGeom>
          <a:solidFill>
            <a:schemeClr val="accent1">
              <a:alpha val="95000"/>
            </a:schemeClr>
          </a:solidFill>
          <a:ln w="25560">
            <a:noFill/>
          </a:ln>
        </p:spPr>
        <p:style>
          <a:lnRef idx="2">
            <a:schemeClr val="accent1">
              <a:shade val="50000"/>
            </a:schemeClr>
          </a:lnRef>
          <a:fillRef idx="1">
            <a:schemeClr val="accent1"/>
          </a:fillRef>
          <a:effectRef idx="0">
            <a:schemeClr val="accent1"/>
          </a:effectRef>
          <a:fontRef idx="minor"/>
        </p:style>
      </p:sp>
      <p:sp>
        <p:nvSpPr>
          <p:cNvPr id="238" name="CustomShape 4"/>
          <p:cNvSpPr/>
          <p:nvPr/>
        </p:nvSpPr>
        <p:spPr>
          <a:xfrm>
            <a:off x="4044600" y="448200"/>
            <a:ext cx="7688160" cy="5952240"/>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p:style>
      </p:sp>
      <p:sp>
        <p:nvSpPr>
          <p:cNvPr id="239" name="TextShape 5"/>
          <p:cNvSpPr txBox="1"/>
          <p:nvPr/>
        </p:nvSpPr>
        <p:spPr>
          <a:xfrm>
            <a:off x="4379760" y="686880"/>
            <a:ext cx="7037280" cy="5474880"/>
          </a:xfrm>
          <a:prstGeom prst="rect">
            <a:avLst/>
          </a:prstGeom>
          <a:noFill/>
          <a:ln>
            <a:noFill/>
          </a:ln>
        </p:spPr>
        <p:txBody>
          <a:bodyPr anchor="ctr">
            <a:normAutofit/>
          </a:bodyPr>
          <a:p>
            <a:pPr marL="228600" indent="-228240">
              <a:lnSpc>
                <a:spcPct val="90000"/>
              </a:lnSpc>
              <a:spcBef>
                <a:spcPts val="1001"/>
              </a:spcBef>
              <a:buClr>
                <a:srgbClr val="000000"/>
              </a:buClr>
              <a:buFont typeface="Arial"/>
              <a:buChar char="•"/>
            </a:pPr>
            <a:r>
              <a:rPr b="0" lang="en-US" sz="2600" spc="-1" strike="noStrike">
                <a:solidFill>
                  <a:srgbClr val="000000"/>
                </a:solidFill>
                <a:latin typeface="Calibri"/>
              </a:rPr>
              <a:t>Create a new file with the name testTty.sh.</a:t>
            </a:r>
            <a:endParaRPr b="0" lang="en-US" sz="26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600" spc="-1" strike="noStrike">
                <a:solidFill>
                  <a:srgbClr val="000000"/>
                </a:solidFill>
                <a:latin typeface="Calibri"/>
              </a:rPr>
              <a:t>Open the text editor with the sudo nano command.</a:t>
            </a:r>
            <a:endParaRPr b="0" lang="en-US" sz="26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600" spc="-1" strike="noStrike">
                <a:solidFill>
                  <a:srgbClr val="000000"/>
                </a:solidFill>
                <a:latin typeface="Calibri"/>
              </a:rPr>
              <a:t>nano /usr/local/sbin/testTty.sh.</a:t>
            </a:r>
            <a:endParaRPr b="0" lang="en-US" sz="26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600" spc="-1" strike="noStrike">
                <a:solidFill>
                  <a:srgbClr val="000000"/>
                </a:solidFill>
                <a:latin typeface="Calibri"/>
              </a:rPr>
              <a:t>Similarly make this file also executable like the last one.</a:t>
            </a:r>
            <a:endParaRPr b="0" lang="en-US" sz="26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600" spc="-1" strike="noStrike">
                <a:solidFill>
                  <a:srgbClr val="000000"/>
                </a:solidFill>
                <a:latin typeface="Calibri"/>
              </a:rPr>
              <a:t>chmod 755 /usr/local/sbin/testTty.sh.</a:t>
            </a:r>
            <a:endParaRPr b="0" lang="en-US" sz="26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40" name="Content Placeholder 4" descr=""/>
          <p:cNvPicPr/>
          <p:nvPr/>
        </p:nvPicPr>
        <p:blipFill>
          <a:blip r:embed="rId1"/>
          <a:stretch/>
        </p:blipFill>
        <p:spPr>
          <a:xfrm>
            <a:off x="0" y="0"/>
            <a:ext cx="12191760" cy="6857640"/>
          </a:xfrm>
          <a:prstGeom prst="rect">
            <a:avLst/>
          </a:prstGeom>
          <a:ln>
            <a:noFill/>
          </a:ln>
        </p:spPr>
      </p:pic>
      <p:sp>
        <p:nvSpPr>
          <p:cNvPr id="241" name="CustomShape 1"/>
          <p:cNvSpPr/>
          <p:nvPr/>
        </p:nvSpPr>
        <p:spPr>
          <a:xfrm>
            <a:off x="0" y="5320080"/>
            <a:ext cx="12191760" cy="7362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p:style>
      </p:sp>
      <p:sp>
        <p:nvSpPr>
          <p:cNvPr id="242" name="TextShape 2"/>
          <p:cNvSpPr txBox="1"/>
          <p:nvPr/>
        </p:nvSpPr>
        <p:spPr>
          <a:xfrm>
            <a:off x="523800" y="5317200"/>
            <a:ext cx="11210400" cy="744480"/>
          </a:xfrm>
          <a:prstGeom prst="rect">
            <a:avLst/>
          </a:prstGeom>
          <a:noFill/>
          <a:ln>
            <a:noFill/>
          </a:ln>
        </p:spPr>
        <p:txBody>
          <a:bodyPr anchor="ctr">
            <a:normAutofit fontScale="55000"/>
          </a:bodyPr>
          <a:p>
            <a:pPr algn="ctr">
              <a:lnSpc>
                <a:spcPct val="90000"/>
              </a:lnSpc>
            </a:pPr>
            <a:r>
              <a:rPr b="0" lang="en-US" sz="3600" spc="-1" strike="noStrike">
                <a:solidFill>
                  <a:srgbClr val="262626"/>
                </a:solidFill>
                <a:latin typeface="Calibri Light"/>
              </a:rPr>
              <a:t>ENABLING THE UART PORT 1 OF BEAGLEBONE BLACK</a:t>
            </a:r>
            <a:endParaRPr b="0" lang="en-US" sz="3600" spc="-1" strike="noStrike">
              <a:solidFill>
                <a:srgbClr val="000000"/>
              </a:solidFill>
              <a:latin typeface="Calibri"/>
            </a:endParaRPr>
          </a:p>
        </p:txBody>
      </p:sp>
      <p:sp>
        <p:nvSpPr>
          <p:cNvPr id="243" name="Line 3"/>
          <p:cNvSpPr/>
          <p:nvPr/>
        </p:nvSpPr>
        <p:spPr>
          <a:xfrm>
            <a:off x="0" y="5241960"/>
            <a:ext cx="12191760" cy="0"/>
          </a:xfrm>
          <a:prstGeom prst="line">
            <a:avLst/>
          </a:prstGeom>
          <a:ln w="41400">
            <a:solidFill>
              <a:schemeClr val="bg1">
                <a:alpha val="90000"/>
              </a:schemeClr>
            </a:solidFill>
          </a:ln>
        </p:spPr>
        <p:style>
          <a:lnRef idx="1">
            <a:schemeClr val="accent1"/>
          </a:lnRef>
          <a:fillRef idx="0">
            <a:schemeClr val="accent1"/>
          </a:fillRef>
          <a:effectRef idx="0">
            <a:schemeClr val="accent1"/>
          </a:effectRef>
          <a:fontRef idx="minor"/>
        </p:style>
      </p:sp>
      <p:sp>
        <p:nvSpPr>
          <p:cNvPr id="244" name="Line 4"/>
          <p:cNvSpPr/>
          <p:nvPr/>
        </p:nvSpPr>
        <p:spPr>
          <a:xfrm>
            <a:off x="0" y="6134760"/>
            <a:ext cx="12191760" cy="0"/>
          </a:xfrm>
          <a:prstGeom prst="line">
            <a:avLst/>
          </a:prstGeom>
          <a:ln w="41400">
            <a:solidFill>
              <a:schemeClr val="bg1">
                <a:alpha val="90000"/>
              </a:schemeClr>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45" name="Content Placeholder 4" descr="A picture containing text&#10;&#10;Description automatically generated"/>
          <p:cNvPicPr/>
          <p:nvPr/>
        </p:nvPicPr>
        <p:blipFill>
          <a:blip r:embed="rId1"/>
          <a:stretch/>
        </p:blipFill>
        <p:spPr>
          <a:xfrm>
            <a:off x="0" y="0"/>
            <a:ext cx="12191760" cy="6857640"/>
          </a:xfrm>
          <a:prstGeom prst="rect">
            <a:avLst/>
          </a:prstGeom>
          <a:ln>
            <a:noFill/>
          </a:ln>
        </p:spPr>
      </p:pic>
      <p:sp>
        <p:nvSpPr>
          <p:cNvPr id="246" name="CustomShape 1"/>
          <p:cNvSpPr/>
          <p:nvPr/>
        </p:nvSpPr>
        <p:spPr>
          <a:xfrm>
            <a:off x="0" y="5320080"/>
            <a:ext cx="12191760" cy="7362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p:style>
      </p:sp>
      <p:sp>
        <p:nvSpPr>
          <p:cNvPr id="247" name="TextShape 2"/>
          <p:cNvSpPr txBox="1"/>
          <p:nvPr/>
        </p:nvSpPr>
        <p:spPr>
          <a:xfrm>
            <a:off x="523800" y="5317200"/>
            <a:ext cx="11210400" cy="744480"/>
          </a:xfrm>
          <a:prstGeom prst="rect">
            <a:avLst/>
          </a:prstGeom>
          <a:noFill/>
          <a:ln>
            <a:noFill/>
          </a:ln>
        </p:spPr>
        <p:txBody>
          <a:bodyPr anchor="ctr">
            <a:normAutofit fontScale="55000"/>
          </a:bodyPr>
          <a:p>
            <a:pPr algn="ctr">
              <a:lnSpc>
                <a:spcPct val="90000"/>
              </a:lnSpc>
            </a:pPr>
            <a:r>
              <a:rPr b="0" lang="en-US" sz="3600" spc="-1" strike="noStrike">
                <a:solidFill>
                  <a:srgbClr val="262626"/>
                </a:solidFill>
                <a:latin typeface="Calibri Light"/>
              </a:rPr>
              <a:t>ENABLING THE UART PORT 1 OF BEAGLEBONE BLACK</a:t>
            </a:r>
            <a:endParaRPr b="0" lang="en-US" sz="3600" spc="-1" strike="noStrike">
              <a:solidFill>
                <a:srgbClr val="000000"/>
              </a:solidFill>
              <a:latin typeface="Calibri"/>
            </a:endParaRPr>
          </a:p>
        </p:txBody>
      </p:sp>
      <p:sp>
        <p:nvSpPr>
          <p:cNvPr id="248" name="Line 3"/>
          <p:cNvSpPr/>
          <p:nvPr/>
        </p:nvSpPr>
        <p:spPr>
          <a:xfrm>
            <a:off x="0" y="5241960"/>
            <a:ext cx="12191760" cy="0"/>
          </a:xfrm>
          <a:prstGeom prst="line">
            <a:avLst/>
          </a:prstGeom>
          <a:ln w="41400">
            <a:solidFill>
              <a:schemeClr val="bg1">
                <a:alpha val="90000"/>
              </a:schemeClr>
            </a:solidFill>
          </a:ln>
        </p:spPr>
        <p:style>
          <a:lnRef idx="1">
            <a:schemeClr val="accent1"/>
          </a:lnRef>
          <a:fillRef idx="0">
            <a:schemeClr val="accent1"/>
          </a:fillRef>
          <a:effectRef idx="0">
            <a:schemeClr val="accent1"/>
          </a:effectRef>
          <a:fontRef idx="minor"/>
        </p:style>
      </p:sp>
      <p:sp>
        <p:nvSpPr>
          <p:cNvPr id="249" name="Line 4"/>
          <p:cNvSpPr/>
          <p:nvPr/>
        </p:nvSpPr>
        <p:spPr>
          <a:xfrm>
            <a:off x="0" y="6134760"/>
            <a:ext cx="12191760" cy="0"/>
          </a:xfrm>
          <a:prstGeom prst="line">
            <a:avLst/>
          </a:prstGeom>
          <a:ln w="41400">
            <a:solidFill>
              <a:schemeClr val="bg1">
                <a:alpha val="90000"/>
              </a:schemeClr>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4545"/>
        </a:solidFill>
      </p:bgPr>
    </p:bg>
    <p:spTree>
      <p:nvGrpSpPr>
        <p:cNvPr id="1" name=""/>
        <p:cNvGrpSpPr/>
        <p:nvPr/>
      </p:nvGrpSpPr>
      <p:grpSpPr>
        <a:xfrm>
          <a:off x="0" y="0"/>
          <a:ext cx="0" cy="0"/>
          <a:chOff x="0" y="0"/>
          <a:chExt cx="0" cy="0"/>
        </a:xfrm>
      </p:grpSpPr>
      <p:pic>
        <p:nvPicPr>
          <p:cNvPr id="250" name="Picture 4" descr="Text&#10;&#10;Description automatically generated"/>
          <p:cNvPicPr/>
          <p:nvPr/>
        </p:nvPicPr>
        <p:blipFill>
          <a:blip r:embed="rId1"/>
          <a:srcRect l="0" t="0" r="26" b="0"/>
          <a:stretch/>
        </p:blipFill>
        <p:spPr>
          <a:xfrm>
            <a:off x="0" y="0"/>
            <a:ext cx="12188520" cy="6857640"/>
          </a:xfrm>
          <a:prstGeom prst="rect">
            <a:avLst/>
          </a:prstGeom>
          <a:ln>
            <a:noFill/>
          </a:ln>
        </p:spPr>
      </p:pic>
      <p:sp>
        <p:nvSpPr>
          <p:cNvPr id="251" name="CustomShape 1"/>
          <p:cNvSpPr/>
          <p:nvPr/>
        </p:nvSpPr>
        <p:spPr>
          <a:xfrm>
            <a:off x="0" y="4023720"/>
            <a:ext cx="11016720" cy="2261880"/>
          </a:xfrm>
          <a:custGeom>
            <a:avLst/>
            <a:gdLst/>
            <a:ah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p:style>
      </p:sp>
      <p:sp>
        <p:nvSpPr>
          <p:cNvPr id="252" name="TextShape 2"/>
          <p:cNvSpPr txBox="1"/>
          <p:nvPr/>
        </p:nvSpPr>
        <p:spPr>
          <a:xfrm>
            <a:off x="618120" y="4185720"/>
            <a:ext cx="9265320" cy="622440"/>
          </a:xfrm>
          <a:prstGeom prst="rect">
            <a:avLst/>
          </a:prstGeom>
          <a:noFill/>
          <a:ln>
            <a:noFill/>
          </a:ln>
        </p:spPr>
        <p:txBody>
          <a:bodyPr anchor="ctr">
            <a:normAutofit fontScale="45000"/>
          </a:bodyPr>
          <a:p>
            <a:pPr>
              <a:lnSpc>
                <a:spcPct val="90000"/>
              </a:lnSpc>
            </a:pPr>
            <a:r>
              <a:rPr b="0" lang="en-CA" sz="3300" spc="-1" strike="noStrike">
                <a:solidFill>
                  <a:srgbClr val="ffffff"/>
                </a:solidFill>
                <a:latin typeface="Calibri Light"/>
              </a:rPr>
              <a:t>ENABLING THE UART PORT 1 OF BEAGLEBONE BLACK</a:t>
            </a:r>
            <a:endParaRPr b="0" lang="en-US" sz="3300" spc="-1" strike="noStrike">
              <a:solidFill>
                <a:srgbClr val="000000"/>
              </a:solidFill>
              <a:latin typeface="Calibri"/>
            </a:endParaRPr>
          </a:p>
        </p:txBody>
      </p:sp>
      <p:sp>
        <p:nvSpPr>
          <p:cNvPr id="253" name="TextShape 3"/>
          <p:cNvSpPr txBox="1"/>
          <p:nvPr/>
        </p:nvSpPr>
        <p:spPr>
          <a:xfrm>
            <a:off x="618120" y="4856760"/>
            <a:ext cx="9564840" cy="1248840"/>
          </a:xfrm>
          <a:prstGeom prst="rect">
            <a:avLst/>
          </a:prstGeom>
          <a:noFill/>
          <a:ln>
            <a:noFill/>
          </a:ln>
        </p:spPr>
        <p:txBody>
          <a:bodyPr>
            <a:normAutofit/>
          </a:bodyPr>
          <a:p>
            <a:pPr marL="228600" indent="-228240">
              <a:lnSpc>
                <a:spcPct val="90000"/>
              </a:lnSpc>
              <a:spcBef>
                <a:spcPts val="1001"/>
              </a:spcBef>
              <a:buClr>
                <a:srgbClr val="ffffff"/>
              </a:buClr>
              <a:buFont typeface="Arial"/>
              <a:buChar char="•"/>
            </a:pPr>
            <a:r>
              <a:rPr b="0" lang="en-US" sz="1800" spc="-1" strike="noStrike">
                <a:solidFill>
                  <a:srgbClr val="ffffff"/>
                </a:solidFill>
                <a:latin typeface="Calibri"/>
              </a:rPr>
              <a:t>Create the service configuration file that makes the system run it on startup</a:t>
            </a:r>
            <a:endParaRPr b="0" lang="en-US" sz="1800" spc="-1" strike="noStrike">
              <a:solidFill>
                <a:srgbClr val="000000"/>
              </a:solidFill>
              <a:latin typeface="Calibri"/>
            </a:endParaRPr>
          </a:p>
          <a:p>
            <a:pPr marL="228600" indent="-228240">
              <a:lnSpc>
                <a:spcPct val="90000"/>
              </a:lnSpc>
              <a:spcBef>
                <a:spcPts val="1001"/>
              </a:spcBef>
              <a:buClr>
                <a:srgbClr val="ffffff"/>
              </a:buClr>
              <a:buFont typeface="Arial"/>
              <a:buChar char="•"/>
            </a:pPr>
            <a:r>
              <a:rPr b="0" lang="en-US" sz="1800" spc="-1" strike="noStrike">
                <a:solidFill>
                  <a:srgbClr val="ffffff"/>
                </a:solidFill>
                <a:latin typeface="Calibri"/>
              </a:rPr>
              <a:t>Command used : nano /lib/systemd/system/setTty.service.</a:t>
            </a: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4"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55" name="TextShape 2"/>
          <p:cNvSpPr txBox="1"/>
          <p:nvPr/>
        </p:nvSpPr>
        <p:spPr>
          <a:xfrm>
            <a:off x="841320" y="334800"/>
            <a:ext cx="10509120" cy="1076400"/>
          </a:xfrm>
          <a:prstGeom prst="rect">
            <a:avLst/>
          </a:prstGeom>
          <a:noFill/>
          <a:ln>
            <a:noFill/>
          </a:ln>
        </p:spPr>
        <p:txBody>
          <a:bodyPr anchor="ctr">
            <a:normAutofit/>
          </a:bodyPr>
          <a:p>
            <a:pPr>
              <a:lnSpc>
                <a:spcPct val="90000"/>
              </a:lnSpc>
            </a:pPr>
            <a:r>
              <a:rPr b="0" lang="en-CA" sz="4000" spc="-1" strike="noStrike">
                <a:solidFill>
                  <a:srgbClr val="000000"/>
                </a:solidFill>
                <a:latin typeface="Calibri Light"/>
              </a:rPr>
              <a:t>LIBRARIES INCLUDED</a:t>
            </a:r>
            <a:endParaRPr b="0" lang="en-US" sz="4000" spc="-1" strike="noStrike">
              <a:solidFill>
                <a:srgbClr val="000000"/>
              </a:solidFill>
              <a:latin typeface="Calibri"/>
            </a:endParaRPr>
          </a:p>
        </p:txBody>
      </p:sp>
      <p:sp>
        <p:nvSpPr>
          <p:cNvPr id="256" name="CustomShape 3"/>
          <p:cNvSpPr/>
          <p:nvPr/>
        </p:nvSpPr>
        <p:spPr>
          <a:xfrm>
            <a:off x="842760" y="0"/>
            <a:ext cx="10506240" cy="191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57" name="CustomShape 4"/>
          <p:cNvSpPr/>
          <p:nvPr/>
        </p:nvSpPr>
        <p:spPr>
          <a:xfrm>
            <a:off x="841320" y="1513080"/>
            <a:ext cx="10506240" cy="18000"/>
          </a:xfrm>
          <a:prstGeom prst="rect">
            <a:avLst/>
          </a:prstGeom>
          <a:solidFill>
            <a:srgbClr val="d5d5d5"/>
          </a:solidFill>
          <a:ln w="3240">
            <a:noFill/>
          </a:ln>
        </p:spPr>
        <p:style>
          <a:lnRef idx="2">
            <a:schemeClr val="accent1">
              <a:shade val="50000"/>
            </a:schemeClr>
          </a:lnRef>
          <a:fillRef idx="1">
            <a:schemeClr val="accent1"/>
          </a:fillRef>
          <a:effectRef idx="0">
            <a:schemeClr val="accent1"/>
          </a:effectRef>
          <a:fontRef idx="minor"/>
        </p:style>
      </p:sp>
      <p:graphicFrame>
        <p:nvGraphicFramePr>
          <p:cNvPr id="1" name="Diagram1"/>
          <p:cNvGraphicFramePr/>
          <p:nvPr>
            <p:extLst>
              <p:ext uri="{D42A27DB-BD31-4B8C-83A1-F6EECF244321}">
                <p14:modId xmlns:p14="http://schemas.microsoft.com/office/powerpoint/2010/main" val="379208452"/>
              </p:ext>
            </p:extLst>
          </p:nvPr>
        </p:nvGraphicFramePr>
        <p:xfrm>
          <a:off x="838080" y="1737360"/>
          <a:ext cx="10506240" cy="45349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8"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59" name="TextShape 2"/>
          <p:cNvSpPr txBox="1"/>
          <p:nvPr/>
        </p:nvSpPr>
        <p:spPr>
          <a:xfrm>
            <a:off x="841320" y="334800"/>
            <a:ext cx="10509120" cy="1076400"/>
          </a:xfrm>
          <a:prstGeom prst="rect">
            <a:avLst/>
          </a:prstGeom>
          <a:noFill/>
          <a:ln>
            <a:noFill/>
          </a:ln>
        </p:spPr>
        <p:txBody>
          <a:bodyPr anchor="ctr">
            <a:normAutofit/>
          </a:bodyPr>
          <a:p>
            <a:pPr>
              <a:lnSpc>
                <a:spcPct val="90000"/>
              </a:lnSpc>
            </a:pPr>
            <a:r>
              <a:rPr b="0" lang="en-CA" sz="4000" spc="-1" strike="noStrike">
                <a:solidFill>
                  <a:srgbClr val="000000"/>
                </a:solidFill>
                <a:latin typeface="Calibri Light"/>
              </a:rPr>
              <a:t>LIBRARIES INCLUDED</a:t>
            </a:r>
            <a:endParaRPr b="0" lang="en-US" sz="4000" spc="-1" strike="noStrike">
              <a:solidFill>
                <a:srgbClr val="000000"/>
              </a:solidFill>
              <a:latin typeface="Calibri"/>
            </a:endParaRPr>
          </a:p>
        </p:txBody>
      </p:sp>
      <p:sp>
        <p:nvSpPr>
          <p:cNvPr id="260" name="CustomShape 3"/>
          <p:cNvSpPr/>
          <p:nvPr/>
        </p:nvSpPr>
        <p:spPr>
          <a:xfrm>
            <a:off x="842760" y="0"/>
            <a:ext cx="10506240" cy="191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61" name="CustomShape 4"/>
          <p:cNvSpPr/>
          <p:nvPr/>
        </p:nvSpPr>
        <p:spPr>
          <a:xfrm>
            <a:off x="841320" y="1513080"/>
            <a:ext cx="10506240" cy="18000"/>
          </a:xfrm>
          <a:prstGeom prst="rect">
            <a:avLst/>
          </a:prstGeom>
          <a:solidFill>
            <a:srgbClr val="d5d5d5"/>
          </a:solidFill>
          <a:ln w="3240">
            <a:noFill/>
          </a:ln>
        </p:spPr>
        <p:style>
          <a:lnRef idx="2">
            <a:schemeClr val="accent1">
              <a:shade val="50000"/>
            </a:schemeClr>
          </a:lnRef>
          <a:fillRef idx="1">
            <a:schemeClr val="accent1"/>
          </a:fillRef>
          <a:effectRef idx="0">
            <a:schemeClr val="accent1"/>
          </a:effectRef>
          <a:fontRef idx="minor"/>
        </p:style>
      </p:sp>
      <p:graphicFrame>
        <p:nvGraphicFramePr>
          <p:cNvPr id="2" name="Diagram2"/>
          <p:cNvGraphicFramePr/>
          <p:nvPr>
            <p:extLst>
              <p:ext uri="{D42A27DB-BD31-4B8C-83A1-F6EECF244321}">
                <p14:modId xmlns:p14="http://schemas.microsoft.com/office/powerpoint/2010/main" val="452282877"/>
              </p:ext>
            </p:extLst>
          </p:nvPr>
        </p:nvGraphicFramePr>
        <p:xfrm>
          <a:off x="838080" y="1737360"/>
          <a:ext cx="10506240" cy="45349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62" name="Content Placeholder 4" descr="Graphical user interface, text, application, email&#10;&#10;Description automatically generated"/>
          <p:cNvPicPr/>
          <p:nvPr/>
        </p:nvPicPr>
        <p:blipFill>
          <a:blip r:embed="rId1"/>
          <a:stretch/>
        </p:blipFill>
        <p:spPr>
          <a:xfrm>
            <a:off x="0" y="0"/>
            <a:ext cx="12191760" cy="6857640"/>
          </a:xfrm>
          <a:prstGeom prst="rect">
            <a:avLst/>
          </a:prstGeom>
          <a:ln>
            <a:noFill/>
          </a:ln>
        </p:spPr>
      </p:pic>
      <p:sp>
        <p:nvSpPr>
          <p:cNvPr id="263" name="CustomShape 1"/>
          <p:cNvSpPr/>
          <p:nvPr/>
        </p:nvSpPr>
        <p:spPr>
          <a:xfrm>
            <a:off x="0" y="5320080"/>
            <a:ext cx="12191760" cy="7362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p:style>
      </p:sp>
      <p:sp>
        <p:nvSpPr>
          <p:cNvPr id="264" name="TextShape 2"/>
          <p:cNvSpPr txBox="1"/>
          <p:nvPr/>
        </p:nvSpPr>
        <p:spPr>
          <a:xfrm>
            <a:off x="523800" y="5317200"/>
            <a:ext cx="11210400" cy="744480"/>
          </a:xfrm>
          <a:prstGeom prst="rect">
            <a:avLst/>
          </a:prstGeom>
          <a:noFill/>
          <a:ln>
            <a:noFill/>
          </a:ln>
        </p:spPr>
        <p:txBody>
          <a:bodyPr anchor="ctr">
            <a:normAutofit/>
          </a:bodyPr>
          <a:p>
            <a:pPr algn="ctr">
              <a:lnSpc>
                <a:spcPct val="90000"/>
              </a:lnSpc>
            </a:pPr>
            <a:r>
              <a:rPr b="0" lang="en-US" sz="3600" spc="-1" strike="noStrike">
                <a:solidFill>
                  <a:srgbClr val="262626"/>
                </a:solidFill>
                <a:latin typeface="Calibri Light"/>
              </a:rPr>
              <a:t>CODE FOR ESP8266</a:t>
            </a:r>
            <a:endParaRPr b="0" lang="en-US" sz="3600" spc="-1" strike="noStrike">
              <a:solidFill>
                <a:srgbClr val="000000"/>
              </a:solidFill>
              <a:latin typeface="Calibri"/>
            </a:endParaRPr>
          </a:p>
        </p:txBody>
      </p:sp>
      <p:sp>
        <p:nvSpPr>
          <p:cNvPr id="265" name="Line 3"/>
          <p:cNvSpPr/>
          <p:nvPr/>
        </p:nvSpPr>
        <p:spPr>
          <a:xfrm>
            <a:off x="0" y="5241960"/>
            <a:ext cx="12191760" cy="0"/>
          </a:xfrm>
          <a:prstGeom prst="line">
            <a:avLst/>
          </a:prstGeom>
          <a:ln w="41400">
            <a:solidFill>
              <a:schemeClr val="bg1">
                <a:alpha val="90000"/>
              </a:schemeClr>
            </a:solidFill>
          </a:ln>
        </p:spPr>
        <p:style>
          <a:lnRef idx="1">
            <a:schemeClr val="accent1"/>
          </a:lnRef>
          <a:fillRef idx="0">
            <a:schemeClr val="accent1"/>
          </a:fillRef>
          <a:effectRef idx="0">
            <a:schemeClr val="accent1"/>
          </a:effectRef>
          <a:fontRef idx="minor"/>
        </p:style>
      </p:sp>
      <p:sp>
        <p:nvSpPr>
          <p:cNvPr id="266" name="Line 4"/>
          <p:cNvSpPr/>
          <p:nvPr/>
        </p:nvSpPr>
        <p:spPr>
          <a:xfrm>
            <a:off x="0" y="6134760"/>
            <a:ext cx="12191760" cy="0"/>
          </a:xfrm>
          <a:prstGeom prst="line">
            <a:avLst/>
          </a:prstGeom>
          <a:ln w="41400">
            <a:solidFill>
              <a:schemeClr val="bg1">
                <a:alpha val="90000"/>
              </a:schemeClr>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4545"/>
        </a:solidFill>
      </p:bgPr>
    </p:bg>
    <p:spTree>
      <p:nvGrpSpPr>
        <p:cNvPr id="1" name=""/>
        <p:cNvGrpSpPr/>
        <p:nvPr/>
      </p:nvGrpSpPr>
      <p:grpSpPr>
        <a:xfrm>
          <a:off x="0" y="0"/>
          <a:ext cx="0" cy="0"/>
          <a:chOff x="0" y="0"/>
          <a:chExt cx="0" cy="0"/>
        </a:xfrm>
      </p:grpSpPr>
      <p:pic>
        <p:nvPicPr>
          <p:cNvPr id="267" name="Picture 4" descr="Text&#10;&#10;Description automatically generated"/>
          <p:cNvPicPr/>
          <p:nvPr/>
        </p:nvPicPr>
        <p:blipFill>
          <a:blip r:embed="rId1"/>
          <a:srcRect l="0" t="0" r="26" b="0"/>
          <a:stretch/>
        </p:blipFill>
        <p:spPr>
          <a:xfrm>
            <a:off x="0" y="0"/>
            <a:ext cx="12188520" cy="6857640"/>
          </a:xfrm>
          <a:prstGeom prst="rect">
            <a:avLst/>
          </a:prstGeom>
          <a:ln>
            <a:noFill/>
          </a:ln>
        </p:spPr>
      </p:pic>
      <p:sp>
        <p:nvSpPr>
          <p:cNvPr id="268" name="CustomShape 1"/>
          <p:cNvSpPr/>
          <p:nvPr/>
        </p:nvSpPr>
        <p:spPr>
          <a:xfrm>
            <a:off x="0" y="4023720"/>
            <a:ext cx="11016720" cy="2261880"/>
          </a:xfrm>
          <a:custGeom>
            <a:avLst/>
            <a:gdLst/>
            <a:ah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p:style>
      </p:sp>
      <p:sp>
        <p:nvSpPr>
          <p:cNvPr id="269" name="TextShape 2"/>
          <p:cNvSpPr txBox="1"/>
          <p:nvPr/>
        </p:nvSpPr>
        <p:spPr>
          <a:xfrm>
            <a:off x="618120" y="4185720"/>
            <a:ext cx="9265320" cy="622440"/>
          </a:xfrm>
          <a:prstGeom prst="rect">
            <a:avLst/>
          </a:prstGeom>
          <a:noFill/>
          <a:ln>
            <a:noFill/>
          </a:ln>
        </p:spPr>
        <p:txBody>
          <a:bodyPr anchor="ctr">
            <a:normAutofit/>
          </a:bodyPr>
          <a:p>
            <a:pPr>
              <a:lnSpc>
                <a:spcPct val="90000"/>
              </a:lnSpc>
            </a:pPr>
            <a:r>
              <a:rPr b="0" lang="en-CA" sz="3600" spc="-1" strike="noStrike">
                <a:solidFill>
                  <a:srgbClr val="ffffff"/>
                </a:solidFill>
                <a:latin typeface="Calibri Light"/>
              </a:rPr>
              <a:t>TERMINAL COMMANDS</a:t>
            </a:r>
            <a:endParaRPr b="0" lang="en-US" sz="3600" spc="-1" strike="noStrike">
              <a:solidFill>
                <a:srgbClr val="000000"/>
              </a:solidFill>
              <a:latin typeface="Calibri"/>
            </a:endParaRPr>
          </a:p>
        </p:txBody>
      </p:sp>
      <p:sp>
        <p:nvSpPr>
          <p:cNvPr id="270" name="TextShape 3"/>
          <p:cNvSpPr txBox="1"/>
          <p:nvPr/>
        </p:nvSpPr>
        <p:spPr>
          <a:xfrm>
            <a:off x="618120" y="4856760"/>
            <a:ext cx="9564840" cy="1248840"/>
          </a:xfrm>
          <a:prstGeom prst="rect">
            <a:avLst/>
          </a:prstGeom>
          <a:noFill/>
          <a:ln>
            <a:noFill/>
          </a:ln>
        </p:spPr>
        <p:txBody>
          <a:bodyPr>
            <a:normAutofit fontScale="63000"/>
          </a:bodyPr>
          <a:p>
            <a:pPr marL="228600" indent="-228240">
              <a:lnSpc>
                <a:spcPct val="90000"/>
              </a:lnSpc>
              <a:spcBef>
                <a:spcPts val="1001"/>
              </a:spcBef>
              <a:buClr>
                <a:srgbClr val="ffffff"/>
              </a:buClr>
              <a:buFont typeface="Arial"/>
              <a:buChar char="•"/>
            </a:pPr>
            <a:r>
              <a:rPr b="0" lang="en-US" sz="1800" spc="-1" strike="noStrike">
                <a:solidFill>
                  <a:srgbClr val="ffffff"/>
                </a:solidFill>
                <a:latin typeface="Calibri"/>
              </a:rPr>
              <a:t>STEP 1: Enter the command “ssh debian@192.168.7.2” here ssh command instruct the system to establish an encrypted secure connection with the host machine. Debian here represent the user_name that is being accessed on the host and then it is followed by an IP address.</a:t>
            </a:r>
            <a:endParaRPr b="0" lang="en-US" sz="1800" spc="-1" strike="noStrike">
              <a:solidFill>
                <a:srgbClr val="000000"/>
              </a:solidFill>
              <a:latin typeface="Calibri"/>
            </a:endParaRPr>
          </a:p>
          <a:p>
            <a:pPr marL="228600" indent="-228240">
              <a:lnSpc>
                <a:spcPct val="90000"/>
              </a:lnSpc>
              <a:spcBef>
                <a:spcPts val="1001"/>
              </a:spcBef>
              <a:buClr>
                <a:srgbClr val="ffffff"/>
              </a:buClr>
              <a:buFont typeface="Arial"/>
              <a:buChar char="•"/>
            </a:pPr>
            <a:r>
              <a:rPr b="0" lang="en-US" sz="1800" spc="-1" strike="noStrike">
                <a:solidFill>
                  <a:srgbClr val="ffffff"/>
                </a:solidFill>
                <a:latin typeface="Calibri"/>
              </a:rPr>
              <a:t>STEP2:  Before continue to next step, the password “temppwd” must be entered.</a:t>
            </a: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p:txBody>
      </p:sp>
      <p:sp>
        <p:nvSpPr>
          <p:cNvPr id="271" name="CustomShape 4"/>
          <p:cNvSpPr/>
          <p:nvPr/>
        </p:nvSpPr>
        <p:spPr>
          <a:xfrm>
            <a:off x="2668680" y="466560"/>
            <a:ext cx="1567080" cy="195480"/>
          </a:xfrm>
          <a:prstGeom prst="rect">
            <a:avLst/>
          </a:prstGeom>
          <a:noFill/>
          <a:ln w="38160">
            <a:solidFill>
              <a:srgbClr val="ff0000"/>
            </a:solidFill>
          </a:ln>
        </p:spPr>
        <p:style>
          <a:lnRef idx="2">
            <a:schemeClr val="accent1">
              <a:shade val="50000"/>
            </a:schemeClr>
          </a:lnRef>
          <a:fillRef idx="1">
            <a:schemeClr val="accent1"/>
          </a:fillRef>
          <a:effectRef idx="0">
            <a:schemeClr val="accent1"/>
          </a:effectRef>
          <a:fontRef idx="minor"/>
        </p:style>
      </p:sp>
      <p:pic>
        <p:nvPicPr>
          <p:cNvPr id="272" name="Picture 6" descr=""/>
          <p:cNvPicPr/>
          <p:nvPr/>
        </p:nvPicPr>
        <p:blipFill>
          <a:blip r:embed="rId2"/>
          <a:stretch/>
        </p:blipFill>
        <p:spPr>
          <a:xfrm>
            <a:off x="2239200" y="1427760"/>
            <a:ext cx="2742840" cy="270360"/>
          </a:xfrm>
          <a:prstGeom prst="rect">
            <a:avLst/>
          </a:prstGeom>
          <a:ln>
            <a:noFill/>
          </a:ln>
        </p:spPr>
      </p:pic>
      <p:sp>
        <p:nvSpPr>
          <p:cNvPr id="273" name="CustomShape 5"/>
          <p:cNvSpPr/>
          <p:nvPr/>
        </p:nvSpPr>
        <p:spPr>
          <a:xfrm>
            <a:off x="2308320" y="1427760"/>
            <a:ext cx="267408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CA" sz="1800" spc="-1" strike="noStrike">
                <a:solidFill>
                  <a:srgbClr val="ffffff"/>
                </a:solidFill>
                <a:latin typeface="Calibri"/>
              </a:rPr>
              <a:t>ENTER PASSWORD HERE</a:t>
            </a:r>
            <a:endParaRPr b="0" lang="en-CA" sz="1800" spc="-1" strike="noStrike">
              <a:latin typeface="Arial"/>
            </a:endParaRPr>
          </a:p>
        </p:txBody>
      </p:sp>
      <p:sp>
        <p:nvSpPr>
          <p:cNvPr id="274" name="CustomShape 6"/>
          <p:cNvSpPr/>
          <p:nvPr/>
        </p:nvSpPr>
        <p:spPr>
          <a:xfrm>
            <a:off x="4236120" y="564480"/>
            <a:ext cx="1380600" cy="4119120"/>
          </a:xfrm>
          <a:prstGeom prst="bentConnector2">
            <a:avLst/>
          </a:prstGeom>
          <a:noFill/>
          <a:ln w="19080">
            <a:solidFill>
              <a:srgbClr val="ff0000"/>
            </a:solidFill>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3" name="CustomShape 1"/>
          <p:cNvSpPr/>
          <p:nvPr/>
        </p:nvSpPr>
        <p:spPr>
          <a:xfrm>
            <a:off x="336960" y="321120"/>
            <a:ext cx="4331880" cy="6179040"/>
          </a:xfrm>
          <a:prstGeom prst="rect">
            <a:avLst/>
          </a:prstGeom>
          <a:solidFill>
            <a:srgbClr val="404040">
              <a:alpha val="90000"/>
            </a:srgbClr>
          </a:solidFill>
          <a:ln cap="sq" w="127080">
            <a:solidFill>
              <a:srgbClr val="595959"/>
            </a:solidFill>
          </a:ln>
        </p:spPr>
        <p:style>
          <a:lnRef idx="2">
            <a:schemeClr val="accent1">
              <a:shade val="50000"/>
            </a:schemeClr>
          </a:lnRef>
          <a:fillRef idx="1">
            <a:schemeClr val="accent1"/>
          </a:fillRef>
          <a:effectRef idx="0">
            <a:schemeClr val="accent1"/>
          </a:effectRef>
          <a:fontRef idx="minor"/>
        </p:style>
      </p:sp>
      <p:sp>
        <p:nvSpPr>
          <p:cNvPr id="134" name="TextShape 2"/>
          <p:cNvSpPr txBox="1"/>
          <p:nvPr/>
        </p:nvSpPr>
        <p:spPr>
          <a:xfrm>
            <a:off x="674280" y="914400"/>
            <a:ext cx="3657240" cy="2887200"/>
          </a:xfrm>
          <a:prstGeom prst="rect">
            <a:avLst/>
          </a:prstGeom>
          <a:noFill/>
          <a:ln>
            <a:noFill/>
          </a:ln>
        </p:spPr>
        <p:txBody>
          <a:bodyPr anchor="b">
            <a:normAutofit/>
          </a:bodyPr>
          <a:p>
            <a:pPr algn="ctr">
              <a:lnSpc>
                <a:spcPct val="90000"/>
              </a:lnSpc>
            </a:pPr>
            <a:r>
              <a:rPr b="0" lang="en-US" sz="4800" spc="-1" strike="noStrike">
                <a:solidFill>
                  <a:srgbClr val="ffffff"/>
                </a:solidFill>
                <a:latin typeface="Calibri Light"/>
              </a:rPr>
              <a:t>PROJECT OVERVIEW</a:t>
            </a:r>
            <a:endParaRPr b="0" lang="en-US" sz="4800" spc="-1" strike="noStrike">
              <a:solidFill>
                <a:srgbClr val="000000"/>
              </a:solidFill>
              <a:latin typeface="Calibri"/>
            </a:endParaRPr>
          </a:p>
        </p:txBody>
      </p:sp>
      <p:sp>
        <p:nvSpPr>
          <p:cNvPr id="135" name="Line 3"/>
          <p:cNvSpPr/>
          <p:nvPr/>
        </p:nvSpPr>
        <p:spPr>
          <a:xfrm>
            <a:off x="1190880" y="3909960"/>
            <a:ext cx="2586960" cy="0"/>
          </a:xfrm>
          <a:prstGeom prst="line">
            <a:avLst/>
          </a:prstGeom>
          <a:ln w="22320">
            <a:solidFill>
              <a:srgbClr val="d9d9d9"/>
            </a:solidFill>
          </a:ln>
        </p:spPr>
        <p:style>
          <a:lnRef idx="1">
            <a:schemeClr val="accent1"/>
          </a:lnRef>
          <a:fillRef idx="0">
            <a:schemeClr val="accent1"/>
          </a:fillRef>
          <a:effectRef idx="0">
            <a:schemeClr val="accent1"/>
          </a:effectRef>
          <a:fontRef idx="minor"/>
        </p:style>
      </p:sp>
      <p:pic>
        <p:nvPicPr>
          <p:cNvPr id="136" name="Content Placeholder 3" descr="Diagram&#10;&#10;Description automatically generated"/>
          <p:cNvPicPr/>
          <p:nvPr/>
        </p:nvPicPr>
        <p:blipFill>
          <a:blip r:embed="rId1"/>
          <a:srcRect l="0" t="4364" r="0" b="0"/>
          <a:stretch/>
        </p:blipFill>
        <p:spPr>
          <a:xfrm>
            <a:off x="5153760" y="1725120"/>
            <a:ext cx="6553080" cy="341532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4545"/>
        </a:solidFill>
      </p:bgPr>
    </p:bg>
    <p:spTree>
      <p:nvGrpSpPr>
        <p:cNvPr id="1" name=""/>
        <p:cNvGrpSpPr/>
        <p:nvPr/>
      </p:nvGrpSpPr>
      <p:grpSpPr>
        <a:xfrm>
          <a:off x="0" y="0"/>
          <a:ext cx="0" cy="0"/>
          <a:chOff x="0" y="0"/>
          <a:chExt cx="0" cy="0"/>
        </a:xfrm>
      </p:grpSpPr>
      <p:pic>
        <p:nvPicPr>
          <p:cNvPr id="275" name="Picture 4" descr="Text&#10;&#10;Description automatically generated"/>
          <p:cNvPicPr/>
          <p:nvPr/>
        </p:nvPicPr>
        <p:blipFill>
          <a:blip r:embed="rId1"/>
          <a:srcRect l="0" t="0" r="26" b="0"/>
          <a:stretch/>
        </p:blipFill>
        <p:spPr>
          <a:xfrm>
            <a:off x="0" y="0"/>
            <a:ext cx="12188520" cy="6857640"/>
          </a:xfrm>
          <a:prstGeom prst="rect">
            <a:avLst/>
          </a:prstGeom>
          <a:ln>
            <a:noFill/>
          </a:ln>
        </p:spPr>
      </p:pic>
      <p:sp>
        <p:nvSpPr>
          <p:cNvPr id="276" name="CustomShape 1"/>
          <p:cNvSpPr/>
          <p:nvPr/>
        </p:nvSpPr>
        <p:spPr>
          <a:xfrm>
            <a:off x="0" y="4023720"/>
            <a:ext cx="11016720" cy="2261880"/>
          </a:xfrm>
          <a:custGeom>
            <a:avLst/>
            <a:gdLst/>
            <a:ah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p:style>
      </p:sp>
      <p:sp>
        <p:nvSpPr>
          <p:cNvPr id="277" name="TextShape 2"/>
          <p:cNvSpPr txBox="1"/>
          <p:nvPr/>
        </p:nvSpPr>
        <p:spPr>
          <a:xfrm>
            <a:off x="618120" y="4185720"/>
            <a:ext cx="9265320" cy="622440"/>
          </a:xfrm>
          <a:prstGeom prst="rect">
            <a:avLst/>
          </a:prstGeom>
          <a:noFill/>
          <a:ln>
            <a:noFill/>
          </a:ln>
        </p:spPr>
        <p:txBody>
          <a:bodyPr anchor="ctr">
            <a:normAutofit/>
          </a:bodyPr>
          <a:p>
            <a:pPr>
              <a:lnSpc>
                <a:spcPct val="90000"/>
              </a:lnSpc>
            </a:pPr>
            <a:r>
              <a:rPr b="0" lang="en-CA" sz="3600" spc="-1" strike="noStrike">
                <a:solidFill>
                  <a:srgbClr val="ffffff"/>
                </a:solidFill>
                <a:latin typeface="Calibri Light"/>
              </a:rPr>
              <a:t>TERMINAL COMMANDS</a:t>
            </a:r>
            <a:endParaRPr b="0" lang="en-US" sz="3600" spc="-1" strike="noStrike">
              <a:solidFill>
                <a:srgbClr val="000000"/>
              </a:solidFill>
              <a:latin typeface="Calibri"/>
            </a:endParaRPr>
          </a:p>
        </p:txBody>
      </p:sp>
      <p:sp>
        <p:nvSpPr>
          <p:cNvPr id="278" name="TextShape 3"/>
          <p:cNvSpPr txBox="1"/>
          <p:nvPr/>
        </p:nvSpPr>
        <p:spPr>
          <a:xfrm>
            <a:off x="618120" y="4856760"/>
            <a:ext cx="9564840" cy="1248840"/>
          </a:xfrm>
          <a:prstGeom prst="rect">
            <a:avLst/>
          </a:prstGeom>
          <a:noFill/>
          <a:ln>
            <a:noFill/>
          </a:ln>
        </p:spPr>
        <p:txBody>
          <a:bodyPr>
            <a:normAutofit fontScale="81000"/>
          </a:bodyPr>
          <a:p>
            <a:pPr marL="228600" indent="-228240">
              <a:lnSpc>
                <a:spcPct val="90000"/>
              </a:lnSpc>
              <a:spcBef>
                <a:spcPts val="1001"/>
              </a:spcBef>
              <a:buClr>
                <a:srgbClr val="ffffff"/>
              </a:buClr>
              <a:buFont typeface="Arial"/>
              <a:buChar char="•"/>
            </a:pPr>
            <a:r>
              <a:rPr b="0" lang="en-US" sz="1800" spc="-1" strike="noStrike">
                <a:solidFill>
                  <a:srgbClr val="ffffff"/>
                </a:solidFill>
                <a:latin typeface="Calibri"/>
              </a:rPr>
              <a:t>STEP 3: Enter the command “ESP8266.c” to open Nano text editor and to directly write, edit and navigate the code and to get immediate onscreen feedback. Here, ESP8266.c is the file name. Then enter the same password “temppwd.”</a:t>
            </a:r>
            <a:endParaRPr b="0" lang="en-US" sz="1800" spc="-1" strike="noStrike">
              <a:solidFill>
                <a:srgbClr val="000000"/>
              </a:solidFill>
              <a:latin typeface="Calibri"/>
            </a:endParaRPr>
          </a:p>
          <a:p>
            <a:pPr marL="228600" indent="-228240">
              <a:lnSpc>
                <a:spcPct val="90000"/>
              </a:lnSpc>
              <a:spcBef>
                <a:spcPts val="1001"/>
              </a:spcBef>
              <a:buClr>
                <a:srgbClr val="ffffff"/>
              </a:buClr>
              <a:buFont typeface="Arial"/>
              <a:buChar char="•"/>
            </a:pPr>
            <a:r>
              <a:rPr b="0" lang="en-US" sz="1800" spc="-1" strike="noStrike">
                <a:solidFill>
                  <a:srgbClr val="ffffff"/>
                </a:solidFill>
                <a:latin typeface="Calibri"/>
              </a:rPr>
              <a:t>Here CTRL+O : save the code; then press enter; CTRL+X : to exit.</a:t>
            </a: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p:txBody>
      </p:sp>
      <p:sp>
        <p:nvSpPr>
          <p:cNvPr id="279" name="CustomShape 4"/>
          <p:cNvSpPr/>
          <p:nvPr/>
        </p:nvSpPr>
        <p:spPr>
          <a:xfrm>
            <a:off x="1521000" y="2528640"/>
            <a:ext cx="1380600" cy="111600"/>
          </a:xfrm>
          <a:prstGeom prst="rect">
            <a:avLst/>
          </a:prstGeom>
          <a:noFill/>
          <a:ln w="28440">
            <a:solidFill>
              <a:srgbClr val="ff0000"/>
            </a:solidFill>
          </a:ln>
        </p:spPr>
        <p:style>
          <a:lnRef idx="2">
            <a:schemeClr val="accent1">
              <a:shade val="50000"/>
            </a:schemeClr>
          </a:lnRef>
          <a:fillRef idx="1">
            <a:schemeClr val="accent1"/>
          </a:fillRef>
          <a:effectRef idx="0">
            <a:schemeClr val="accent1"/>
          </a:effectRef>
          <a:fontRef idx="minor"/>
        </p:style>
      </p:sp>
      <p:sp>
        <p:nvSpPr>
          <p:cNvPr id="280" name="CustomShape 5"/>
          <p:cNvSpPr/>
          <p:nvPr/>
        </p:nvSpPr>
        <p:spPr>
          <a:xfrm>
            <a:off x="2901960" y="2584440"/>
            <a:ext cx="2126880" cy="2271960"/>
          </a:xfrm>
          <a:prstGeom prst="bentConnector2">
            <a:avLst/>
          </a:prstGeom>
          <a:noFill/>
          <a:ln w="19080">
            <a:solidFill>
              <a:srgbClr val="ff0000"/>
            </a:solidFill>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81" name="Content Placeholder 4" descr="A picture containing text, screenshot, computer&#10;&#10;Description automatically generated"/>
          <p:cNvPicPr/>
          <p:nvPr/>
        </p:nvPicPr>
        <p:blipFill>
          <a:blip r:embed="rId1"/>
          <a:stretch/>
        </p:blipFill>
        <p:spPr>
          <a:xfrm>
            <a:off x="0" y="0"/>
            <a:ext cx="12191760" cy="6857640"/>
          </a:xfrm>
          <a:prstGeom prst="rect">
            <a:avLst/>
          </a:prstGeom>
          <a:ln>
            <a:noFill/>
          </a:ln>
        </p:spPr>
      </p:pic>
      <p:sp>
        <p:nvSpPr>
          <p:cNvPr id="282" name="CustomShape 1"/>
          <p:cNvSpPr/>
          <p:nvPr/>
        </p:nvSpPr>
        <p:spPr>
          <a:xfrm>
            <a:off x="7488720" y="2277720"/>
            <a:ext cx="4703040" cy="4579920"/>
          </a:xfrm>
          <a:custGeom>
            <a:avLst/>
            <a:gdLst/>
            <a:ahLst/>
            <a:rect l="l" t="t"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760">
            <a:noFill/>
          </a:ln>
        </p:spPr>
        <p:style>
          <a:lnRef idx="0"/>
          <a:fillRef idx="0"/>
          <a:effectRef idx="0"/>
          <a:fontRef idx="minor"/>
        </p:style>
      </p:sp>
      <p:sp>
        <p:nvSpPr>
          <p:cNvPr id="283" name="TextShape 2"/>
          <p:cNvSpPr txBox="1"/>
          <p:nvPr/>
        </p:nvSpPr>
        <p:spPr>
          <a:xfrm>
            <a:off x="8021880" y="3232080"/>
            <a:ext cx="3851640" cy="1833840"/>
          </a:xfrm>
          <a:prstGeom prst="rect">
            <a:avLst/>
          </a:prstGeom>
          <a:noFill/>
          <a:ln>
            <a:noFill/>
          </a:ln>
        </p:spPr>
        <p:txBody>
          <a:bodyPr anchor="b">
            <a:normAutofit/>
          </a:bodyPr>
          <a:p>
            <a:pPr algn="ctr">
              <a:lnSpc>
                <a:spcPct val="90000"/>
              </a:lnSpc>
            </a:pPr>
            <a:r>
              <a:rPr b="0" lang="en-US" sz="4000" spc="-1" strike="noStrike">
                <a:solidFill>
                  <a:srgbClr val="000000"/>
                </a:solidFill>
                <a:latin typeface="Calibri Light"/>
              </a:rPr>
              <a:t>CODING</a:t>
            </a:r>
            <a:endParaRPr b="0" lang="en-US" sz="4000" spc="-1" strike="noStrike">
              <a:solidFill>
                <a:srgbClr val="000000"/>
              </a:solidFill>
              <a:latin typeface="Calibri"/>
            </a:endParaRPr>
          </a:p>
        </p:txBody>
      </p:sp>
      <p:sp>
        <p:nvSpPr>
          <p:cNvPr id="284" name="Line 3"/>
          <p:cNvSpPr/>
          <p:nvPr/>
        </p:nvSpPr>
        <p:spPr>
          <a:xfrm>
            <a:off x="9480240" y="5123520"/>
            <a:ext cx="935280" cy="0"/>
          </a:xfrm>
          <a:prstGeom prst="line">
            <a:avLst/>
          </a:prstGeom>
          <a:ln cap="sq" w="25560">
            <a:solidFill>
              <a:schemeClr val="tx1">
                <a:lumMod val="85000"/>
                <a:lumOff val="15000"/>
              </a:schemeClr>
            </a:solidFill>
            <a:beve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85" name="Content Placeholder 4" descr="Text&#10;&#10;Description automatically generated"/>
          <p:cNvPicPr/>
          <p:nvPr/>
        </p:nvPicPr>
        <p:blipFill>
          <a:blip r:embed="rId1"/>
          <a:stretch/>
        </p:blipFill>
        <p:spPr>
          <a:xfrm>
            <a:off x="0" y="0"/>
            <a:ext cx="12191760" cy="6857640"/>
          </a:xfrm>
          <a:prstGeom prst="rect">
            <a:avLst/>
          </a:prstGeom>
          <a:ln>
            <a:noFill/>
          </a:ln>
        </p:spPr>
      </p:pic>
      <p:sp>
        <p:nvSpPr>
          <p:cNvPr id="286" name="CustomShape 1"/>
          <p:cNvSpPr/>
          <p:nvPr/>
        </p:nvSpPr>
        <p:spPr>
          <a:xfrm>
            <a:off x="7488720" y="2277720"/>
            <a:ext cx="4703040" cy="4579920"/>
          </a:xfrm>
          <a:custGeom>
            <a:avLst/>
            <a:gdLst/>
            <a:ahLst/>
            <a:rect l="l" t="t"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760">
            <a:noFill/>
          </a:ln>
        </p:spPr>
        <p:style>
          <a:lnRef idx="0"/>
          <a:fillRef idx="0"/>
          <a:effectRef idx="0"/>
          <a:fontRef idx="minor"/>
        </p:style>
      </p:sp>
      <p:sp>
        <p:nvSpPr>
          <p:cNvPr id="287" name="TextShape 2"/>
          <p:cNvSpPr txBox="1"/>
          <p:nvPr/>
        </p:nvSpPr>
        <p:spPr>
          <a:xfrm>
            <a:off x="8021880" y="3232080"/>
            <a:ext cx="3851640" cy="1833840"/>
          </a:xfrm>
          <a:prstGeom prst="rect">
            <a:avLst/>
          </a:prstGeom>
          <a:noFill/>
          <a:ln>
            <a:noFill/>
          </a:ln>
        </p:spPr>
        <p:txBody>
          <a:bodyPr anchor="b">
            <a:normAutofit/>
          </a:bodyPr>
          <a:p>
            <a:pPr algn="ctr">
              <a:lnSpc>
                <a:spcPct val="90000"/>
              </a:lnSpc>
            </a:pPr>
            <a:r>
              <a:rPr b="0" lang="en-US" sz="4000" spc="-1" strike="noStrike">
                <a:solidFill>
                  <a:srgbClr val="000000"/>
                </a:solidFill>
                <a:latin typeface="Calibri Light"/>
              </a:rPr>
              <a:t>CODING</a:t>
            </a:r>
            <a:endParaRPr b="0" lang="en-US" sz="4000" spc="-1" strike="noStrike">
              <a:solidFill>
                <a:srgbClr val="000000"/>
              </a:solidFill>
              <a:latin typeface="Calibri"/>
            </a:endParaRPr>
          </a:p>
        </p:txBody>
      </p:sp>
      <p:sp>
        <p:nvSpPr>
          <p:cNvPr id="288" name="Line 3"/>
          <p:cNvSpPr/>
          <p:nvPr/>
        </p:nvSpPr>
        <p:spPr>
          <a:xfrm>
            <a:off x="9480240" y="5123520"/>
            <a:ext cx="935280" cy="0"/>
          </a:xfrm>
          <a:prstGeom prst="line">
            <a:avLst/>
          </a:prstGeom>
          <a:ln cap="sq" w="25560">
            <a:solidFill>
              <a:schemeClr val="tx1">
                <a:lumMod val="85000"/>
                <a:lumOff val="15000"/>
              </a:schemeClr>
            </a:solidFill>
            <a:beve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4545"/>
        </a:solidFill>
      </p:bgPr>
    </p:bg>
    <p:spTree>
      <p:nvGrpSpPr>
        <p:cNvPr id="1" name=""/>
        <p:cNvGrpSpPr/>
        <p:nvPr/>
      </p:nvGrpSpPr>
      <p:grpSpPr>
        <a:xfrm>
          <a:off x="0" y="0"/>
          <a:ext cx="0" cy="0"/>
          <a:chOff x="0" y="0"/>
          <a:chExt cx="0" cy="0"/>
        </a:xfrm>
      </p:grpSpPr>
      <p:pic>
        <p:nvPicPr>
          <p:cNvPr id="289" name="Picture 6" descr="Text&#10;&#10;Description automatically generated"/>
          <p:cNvPicPr/>
          <p:nvPr/>
        </p:nvPicPr>
        <p:blipFill>
          <a:blip r:embed="rId1"/>
          <a:srcRect l="0" t="0" r="26" b="0"/>
          <a:stretch/>
        </p:blipFill>
        <p:spPr>
          <a:xfrm>
            <a:off x="0" y="0"/>
            <a:ext cx="12188520" cy="6857640"/>
          </a:xfrm>
          <a:prstGeom prst="rect">
            <a:avLst/>
          </a:prstGeom>
          <a:ln>
            <a:noFill/>
          </a:ln>
        </p:spPr>
      </p:pic>
      <p:sp>
        <p:nvSpPr>
          <p:cNvPr id="290" name="CustomShape 1"/>
          <p:cNvSpPr/>
          <p:nvPr/>
        </p:nvSpPr>
        <p:spPr>
          <a:xfrm>
            <a:off x="0" y="4023720"/>
            <a:ext cx="11016720" cy="2261880"/>
          </a:xfrm>
          <a:custGeom>
            <a:avLst/>
            <a:gdLst/>
            <a:ah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p:style>
      </p:sp>
      <p:sp>
        <p:nvSpPr>
          <p:cNvPr id="291" name="TextShape 2"/>
          <p:cNvSpPr txBox="1"/>
          <p:nvPr/>
        </p:nvSpPr>
        <p:spPr>
          <a:xfrm>
            <a:off x="618120" y="4185720"/>
            <a:ext cx="9265320" cy="622440"/>
          </a:xfrm>
          <a:prstGeom prst="rect">
            <a:avLst/>
          </a:prstGeom>
          <a:noFill/>
          <a:ln>
            <a:noFill/>
          </a:ln>
        </p:spPr>
        <p:txBody>
          <a:bodyPr anchor="ctr">
            <a:normAutofit/>
          </a:bodyPr>
          <a:p>
            <a:pPr>
              <a:lnSpc>
                <a:spcPct val="90000"/>
              </a:lnSpc>
            </a:pPr>
            <a:r>
              <a:rPr b="0" lang="en-CA" sz="3600" spc="-1" strike="noStrike">
                <a:solidFill>
                  <a:srgbClr val="ffffff"/>
                </a:solidFill>
                <a:latin typeface="Calibri Light"/>
              </a:rPr>
              <a:t>TERMINAL COMMANDS</a:t>
            </a:r>
            <a:endParaRPr b="0" lang="en-US" sz="3600" spc="-1" strike="noStrike">
              <a:solidFill>
                <a:srgbClr val="000000"/>
              </a:solidFill>
              <a:latin typeface="Calibri"/>
            </a:endParaRPr>
          </a:p>
        </p:txBody>
      </p:sp>
      <p:sp>
        <p:nvSpPr>
          <p:cNvPr id="292" name="TextShape 3"/>
          <p:cNvSpPr txBox="1"/>
          <p:nvPr/>
        </p:nvSpPr>
        <p:spPr>
          <a:xfrm>
            <a:off x="618120" y="4856760"/>
            <a:ext cx="9564840" cy="1248840"/>
          </a:xfrm>
          <a:prstGeom prst="rect">
            <a:avLst/>
          </a:prstGeom>
          <a:noFill/>
          <a:ln>
            <a:noFill/>
          </a:ln>
        </p:spPr>
        <p:txBody>
          <a:bodyPr>
            <a:normAutofit fontScale="81000"/>
          </a:bodyPr>
          <a:p>
            <a:pPr marL="228600" indent="-228240">
              <a:lnSpc>
                <a:spcPct val="90000"/>
              </a:lnSpc>
              <a:spcBef>
                <a:spcPts val="1001"/>
              </a:spcBef>
              <a:buClr>
                <a:srgbClr val="ffffff"/>
              </a:buClr>
              <a:buFont typeface="Arial"/>
              <a:buChar char="•"/>
            </a:pPr>
            <a:r>
              <a:rPr b="0" lang="en-CA" sz="1800" spc="-1" strike="noStrike">
                <a:solidFill>
                  <a:srgbClr val="ffffff"/>
                </a:solidFill>
                <a:latin typeface="Calibri"/>
              </a:rPr>
              <a:t>STEP4: To compile and execute the code, enter the command “gcc ESP8266.c  -o  ESP8266.” Here, ESP8266.c is the program_name and ESP8266 is the executable file name. Afterwards, press Enter and write the Executable_name : “sudo ./ESP8266.”</a:t>
            </a:r>
            <a:endParaRPr b="0" lang="en-US" sz="1800" spc="-1" strike="noStrike">
              <a:solidFill>
                <a:srgbClr val="000000"/>
              </a:solidFill>
              <a:latin typeface="Calibri"/>
            </a:endParaRPr>
          </a:p>
          <a:p>
            <a:pPr marL="228600" indent="-228240">
              <a:lnSpc>
                <a:spcPct val="90000"/>
              </a:lnSpc>
              <a:spcBef>
                <a:spcPts val="1001"/>
              </a:spcBef>
              <a:buClr>
                <a:srgbClr val="ffffff"/>
              </a:buClr>
              <a:buFont typeface="Arial"/>
              <a:buChar char="•"/>
            </a:pPr>
            <a:r>
              <a:rPr b="0" lang="en-CA" sz="1800" spc="-1" strike="noStrike">
                <a:solidFill>
                  <a:srgbClr val="ffffff"/>
                </a:solidFill>
                <a:latin typeface="Calibri"/>
              </a:rPr>
              <a:t>STEP5: Again enter the password: temppwd</a:t>
            </a: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3" name="Content Placeholder 4" descr="Text&#10;&#10;Description automatically generated"/>
          <p:cNvPicPr/>
          <p:nvPr/>
        </p:nvPicPr>
        <p:blipFill>
          <a:blip r:embed="rId1"/>
          <a:stretch/>
        </p:blipFill>
        <p:spPr>
          <a:xfrm>
            <a:off x="0" y="0"/>
            <a:ext cx="12191760" cy="6857640"/>
          </a:xfrm>
          <a:prstGeom prst="rect">
            <a:avLst/>
          </a:prstGeom>
          <a:ln>
            <a:noFill/>
          </a:ln>
        </p:spPr>
      </p:pic>
      <p:sp>
        <p:nvSpPr>
          <p:cNvPr id="294" name="CustomShape 1"/>
          <p:cNvSpPr/>
          <p:nvPr/>
        </p:nvSpPr>
        <p:spPr>
          <a:xfrm>
            <a:off x="0" y="5320080"/>
            <a:ext cx="12191760" cy="7362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p:style>
      </p:sp>
      <p:sp>
        <p:nvSpPr>
          <p:cNvPr id="295" name="TextShape 2"/>
          <p:cNvSpPr txBox="1"/>
          <p:nvPr/>
        </p:nvSpPr>
        <p:spPr>
          <a:xfrm>
            <a:off x="523800" y="5317200"/>
            <a:ext cx="11210400" cy="744480"/>
          </a:xfrm>
          <a:prstGeom prst="rect">
            <a:avLst/>
          </a:prstGeom>
          <a:noFill/>
          <a:ln>
            <a:noFill/>
          </a:ln>
        </p:spPr>
        <p:txBody>
          <a:bodyPr anchor="ctr">
            <a:normAutofit/>
          </a:bodyPr>
          <a:p>
            <a:pPr algn="ctr">
              <a:lnSpc>
                <a:spcPct val="90000"/>
              </a:lnSpc>
            </a:pPr>
            <a:r>
              <a:rPr b="0" lang="en-US" sz="3600" spc="-1" strike="noStrike">
                <a:solidFill>
                  <a:srgbClr val="262626"/>
                </a:solidFill>
                <a:latin typeface="Calibri Light"/>
              </a:rPr>
              <a:t>TERMINAL OUTPUT</a:t>
            </a:r>
            <a:endParaRPr b="0" lang="en-US" sz="3600" spc="-1" strike="noStrike">
              <a:solidFill>
                <a:srgbClr val="000000"/>
              </a:solidFill>
              <a:latin typeface="Calibri"/>
            </a:endParaRPr>
          </a:p>
        </p:txBody>
      </p:sp>
      <p:sp>
        <p:nvSpPr>
          <p:cNvPr id="296" name="Line 3"/>
          <p:cNvSpPr/>
          <p:nvPr/>
        </p:nvSpPr>
        <p:spPr>
          <a:xfrm>
            <a:off x="0" y="5241960"/>
            <a:ext cx="12191760" cy="0"/>
          </a:xfrm>
          <a:prstGeom prst="line">
            <a:avLst/>
          </a:prstGeom>
          <a:ln w="41400">
            <a:solidFill>
              <a:schemeClr val="bg1">
                <a:alpha val="90000"/>
              </a:schemeClr>
            </a:solidFill>
          </a:ln>
        </p:spPr>
        <p:style>
          <a:lnRef idx="1">
            <a:schemeClr val="accent1"/>
          </a:lnRef>
          <a:fillRef idx="0">
            <a:schemeClr val="accent1"/>
          </a:fillRef>
          <a:effectRef idx="0">
            <a:schemeClr val="accent1"/>
          </a:effectRef>
          <a:fontRef idx="minor"/>
        </p:style>
      </p:sp>
      <p:sp>
        <p:nvSpPr>
          <p:cNvPr id="297" name="Line 4"/>
          <p:cNvSpPr/>
          <p:nvPr/>
        </p:nvSpPr>
        <p:spPr>
          <a:xfrm>
            <a:off x="0" y="6134760"/>
            <a:ext cx="12191760" cy="0"/>
          </a:xfrm>
          <a:prstGeom prst="line">
            <a:avLst/>
          </a:prstGeom>
          <a:ln w="41400">
            <a:solidFill>
              <a:schemeClr val="bg1">
                <a:alpha val="90000"/>
              </a:schemeClr>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8" name="CustomShape 1"/>
          <p:cNvSpPr/>
          <p:nvPr/>
        </p:nvSpPr>
        <p:spPr>
          <a:xfrm>
            <a:off x="336960" y="311400"/>
            <a:ext cx="4331880" cy="6179040"/>
          </a:xfrm>
          <a:prstGeom prst="rect">
            <a:avLst/>
          </a:prstGeom>
          <a:solidFill>
            <a:srgbClr val="404040"/>
          </a:solidFill>
          <a:ln cap="sq" w="127080">
            <a:solidFill>
              <a:srgbClr val="404040"/>
            </a:solidFill>
          </a:ln>
        </p:spPr>
        <p:style>
          <a:lnRef idx="2">
            <a:schemeClr val="accent1">
              <a:shade val="50000"/>
            </a:schemeClr>
          </a:lnRef>
          <a:fillRef idx="1">
            <a:schemeClr val="accent1"/>
          </a:fillRef>
          <a:effectRef idx="0">
            <a:schemeClr val="accent1"/>
          </a:effectRef>
          <a:fontRef idx="minor"/>
        </p:style>
      </p:sp>
      <p:sp>
        <p:nvSpPr>
          <p:cNvPr id="299" name="TextShape 2"/>
          <p:cNvSpPr txBox="1"/>
          <p:nvPr/>
        </p:nvSpPr>
        <p:spPr>
          <a:xfrm>
            <a:off x="743040" y="743040"/>
            <a:ext cx="3476160" cy="4962240"/>
          </a:xfrm>
          <a:prstGeom prst="rect">
            <a:avLst/>
          </a:prstGeom>
          <a:noFill/>
          <a:ln>
            <a:noFill/>
          </a:ln>
        </p:spPr>
        <p:txBody>
          <a:bodyPr anchor="ctr">
            <a:normAutofit/>
          </a:bodyPr>
          <a:p>
            <a:pPr algn="ctr">
              <a:lnSpc>
                <a:spcPct val="90000"/>
              </a:lnSpc>
            </a:pPr>
            <a:r>
              <a:rPr b="0" lang="en-US" sz="4800" spc="-1" strike="noStrike">
                <a:solidFill>
                  <a:srgbClr val="ffffff"/>
                </a:solidFill>
                <a:latin typeface="Calibri Light"/>
              </a:rPr>
              <a:t>VIDEO</a:t>
            </a:r>
            <a:endParaRPr b="0" lang="en-US" sz="4800" spc="-1" strike="noStrike">
              <a:solidFill>
                <a:srgbClr val="000000"/>
              </a:solidFill>
              <a:latin typeface="Calibri"/>
            </a:endParaRPr>
          </a:p>
        </p:txBody>
      </p:sp>
      <p:pic>
        <p:nvPicPr>
          <p:cNvPr id="300" name="Picture 1" descr="">
            <a:hlinkClick r:id="" action="ppaction://media"/>
          </p:cNvPr>
          <p:cNvPicPr/>
          <p:nvPr>
            <a:videoFile r:link="rId1"/>
            <p:extLst>
              <p:ext uri="{DAA4B4D4-6D71-4841-9C94-3DE7FCFB9230}">
                <p14:media r:embed="rId2"/>
              </p:ext>
            </p:extLst>
          </p:nvPr>
        </p:nvPicPr>
        <p:blipFill>
          <a:blip r:embed="rId3"/>
        </p:blipFill>
        <p:spPr>
          <a:xfrm>
            <a:off x="5324400" y="600480"/>
            <a:ext cx="6400440" cy="588060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mediacall">
                                  <p:stCondLst>
                                    <p:cond delay="0"/>
                                  </p:stCondLst>
                                  <p:childTnLst>
                                    <p:cmd type="call">
                                      <p:cBhvr>
                                        <p:cTn id="6" dur="19900" fill="hold"/>
                                        <p:tgtEl>
                                          <p:spTgt spid="300"/>
                                        </p:tgtEl>
                                      </p:cBhvr>
                                    </p:cmd>
                                  </p:childTnLst>
                                </p:cTn>
                              </p:par>
                            </p:childTnLst>
                          </p:cTn>
                        </p:par>
                      </p:childTnLst>
                    </p:cTn>
                  </p:par>
                </p:childTnLst>
              </p:cTn>
              <p:prevCondLst>
                <p:cond evt="onPrev">
                  <p:tgtEl>
                    <p:sldTgt/>
                  </p:tgtEl>
                </p:cond>
              </p:prevCondLst>
              <p:nextCondLst>
                <p:cond evt="onNext">
                  <p:tgtEl>
                    <p:sldTgt/>
                  </p:tgtEl>
                </p:cond>
              </p:nextCondLst>
            </p:seq>
            <p:seq>
              <p:cTn id="7" restart="whenNotActive" nodeType="interactiveSeq" fill="hold">
                <p:stCondLst>
                  <p:cond delay="0" evt="onClick">
                    <p:tgtEl>
                      <p:spTgt spid="300"/>
                    </p:tgtEl>
                  </p:cond>
                </p:stCondLst>
                <p:childTnLst>
                  <p:par>
                    <p:cTn id="8" fill="hold">
                      <p:stCondLst>
                        <p:cond delay="0" evt="onClick">
                          <p:tgtEl>
                            <p:spTgt spid="300"/>
                          </p:tgtEl>
                        </p:cond>
                      </p:stCondLst>
                      <p:childTnLst>
                        <p:par>
                          <p:cTn id="9" fill="hold">
                            <p:stCondLst>
                              <p:cond delay="0"/>
                            </p:stCondLst>
                            <p:childTnLst>
                              <p:par>
                                <p:cTn id="10" nodeType="clickEffect" fill="hold" presetClass="mediacall">
                                  <p:stCondLst>
                                    <p:cond delay="0"/>
                                  </p:stCondLst>
                                  <p:childTnLst>
                                    <p:cmd type="call" cmd="togglePause">
                                      <p:cBhvr>
                                        <p:cTn id="11" dur="1" fill="hold"/>
                                        <p:tgtEl>
                                          <p:spTgt spid="300"/>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1" name="CustomShape 1"/>
          <p:cNvSpPr/>
          <p:nvPr/>
        </p:nvSpPr>
        <p:spPr>
          <a:xfrm>
            <a:off x="0" y="0"/>
            <a:ext cx="12188520" cy="6857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302" name="CustomShape 2"/>
          <p:cNvSpPr/>
          <p:nvPr/>
        </p:nvSpPr>
        <p:spPr>
          <a:xfrm>
            <a:off x="321480" y="320040"/>
            <a:ext cx="11548440" cy="6217560"/>
          </a:xfrm>
          <a:prstGeom prst="rect">
            <a:avLst/>
          </a:prstGeom>
          <a:solidFill>
            <a:schemeClr val="bg1"/>
          </a:solidFill>
          <a:ln cap="sq" w="127080">
            <a:solidFill>
              <a:schemeClr val="bg1"/>
            </a:solidFill>
          </a:ln>
        </p:spPr>
        <p:style>
          <a:lnRef idx="2">
            <a:schemeClr val="accent1">
              <a:shade val="50000"/>
            </a:schemeClr>
          </a:lnRef>
          <a:fillRef idx="1">
            <a:schemeClr val="accent1"/>
          </a:fillRef>
          <a:effectRef idx="0">
            <a:schemeClr val="accent1"/>
          </a:effectRef>
          <a:fontRef idx="minor"/>
        </p:style>
      </p:sp>
      <p:sp>
        <p:nvSpPr>
          <p:cNvPr id="303" name="TextShape 3"/>
          <p:cNvSpPr txBox="1"/>
          <p:nvPr/>
        </p:nvSpPr>
        <p:spPr>
          <a:xfrm>
            <a:off x="838080" y="631800"/>
            <a:ext cx="10515240" cy="1325160"/>
          </a:xfrm>
          <a:prstGeom prst="rect">
            <a:avLst/>
          </a:prstGeom>
          <a:noFill/>
          <a:ln>
            <a:noFill/>
          </a:ln>
        </p:spPr>
        <p:txBody>
          <a:bodyPr anchor="ctr">
            <a:normAutofit/>
          </a:bodyPr>
          <a:p>
            <a:pPr algn="ctr">
              <a:lnSpc>
                <a:spcPct val="90000"/>
              </a:lnSpc>
            </a:pPr>
            <a:r>
              <a:rPr b="1" lang="en-CA" sz="4400" spc="-1" strike="noStrike">
                <a:solidFill>
                  <a:srgbClr val="000000"/>
                </a:solidFill>
                <a:latin typeface="Calibri Light"/>
              </a:rPr>
              <a:t>REFERENCES</a:t>
            </a:r>
            <a:endParaRPr b="0" lang="en-US" sz="4400" spc="-1" strike="noStrike">
              <a:solidFill>
                <a:srgbClr val="000000"/>
              </a:solidFill>
              <a:latin typeface="Calibri"/>
            </a:endParaRPr>
          </a:p>
        </p:txBody>
      </p:sp>
      <p:sp>
        <p:nvSpPr>
          <p:cNvPr id="304" name="TextShape 4"/>
          <p:cNvSpPr txBox="1"/>
          <p:nvPr/>
        </p:nvSpPr>
        <p:spPr>
          <a:xfrm>
            <a:off x="838080" y="2057400"/>
            <a:ext cx="10515240" cy="3871440"/>
          </a:xfrm>
          <a:prstGeom prst="rect">
            <a:avLst/>
          </a:prstGeom>
          <a:noFill/>
          <a:ln>
            <a:noFill/>
          </a:ln>
        </p:spPr>
        <p:txBody>
          <a:bodyPr>
            <a:normAutofit fontScale="94000"/>
          </a:bodyPr>
          <a:p>
            <a:pPr marL="228600" indent="-228240">
              <a:lnSpc>
                <a:spcPct val="90000"/>
              </a:lnSpc>
              <a:spcBef>
                <a:spcPts val="1001"/>
              </a:spcBef>
              <a:buClr>
                <a:srgbClr val="000000"/>
              </a:buClr>
              <a:buFont typeface="Arial"/>
              <a:buChar char="•"/>
            </a:pPr>
            <a:r>
              <a:rPr b="0" lang="en-CA" sz="2400" spc="-1" strike="noStrike">
                <a:solidFill>
                  <a:srgbClr val="000000"/>
                </a:solidFill>
                <a:latin typeface="Calibri"/>
              </a:rPr>
              <a:t>ESP8266: </a:t>
            </a:r>
            <a:r>
              <a:rPr b="0" lang="en-CA" sz="2400" spc="-1" strike="noStrike" u="sng">
                <a:solidFill>
                  <a:srgbClr val="0563c1"/>
                </a:solidFill>
                <a:uFillTx/>
                <a:latin typeface="Calibri"/>
                <a:hlinkClick r:id="rId1"/>
              </a:rPr>
              <a:t>https://tttapa.github.io/ESP8266/Chap01%20-%20ESP8266.html</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CA" sz="2400" spc="-1" strike="noStrike">
                <a:solidFill>
                  <a:srgbClr val="000000"/>
                </a:solidFill>
                <a:latin typeface="Calibri"/>
              </a:rPr>
              <a:t>Enabling UART port: </a:t>
            </a:r>
            <a:r>
              <a:rPr b="0" lang="en-CA" sz="2400" spc="-1" strike="noStrike" u="sng">
                <a:solidFill>
                  <a:srgbClr val="0563c1"/>
                </a:solidFill>
                <a:uFillTx/>
                <a:latin typeface="Calibri"/>
                <a:hlinkClick r:id="rId2"/>
              </a:rPr>
              <a:t>https://electronics.trev.id.au/2018/02/09/get-uart-serial-ports-working-beaglebone-black</a:t>
            </a:r>
            <a:r>
              <a:rPr b="0" lang="en-CA" sz="2400" spc="-1" strike="noStrike">
                <a:solidFill>
                  <a:srgbClr val="000000"/>
                </a:solidFill>
                <a:latin typeface="Calibri"/>
              </a:rPr>
              <a:t>.</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CA" sz="2400" spc="-1" strike="noStrike">
                <a:solidFill>
                  <a:srgbClr val="000000"/>
                </a:solidFill>
                <a:latin typeface="Calibri"/>
              </a:rPr>
              <a:t>Interfacing: </a:t>
            </a:r>
            <a:r>
              <a:rPr b="0" lang="en-CA" sz="2400" spc="-1" strike="noStrike" u="sng">
                <a:solidFill>
                  <a:srgbClr val="0563c1"/>
                </a:solidFill>
                <a:uFillTx/>
                <a:latin typeface="Calibri"/>
                <a:hlinkClick r:id="rId3"/>
              </a:rPr>
              <a:t>https://www.wikitechy.com/tutorials/linux/how-to-open-read-and-write-from-serial-port-in-c</a:t>
            </a:r>
            <a:r>
              <a:rPr b="0" lang="en-CA" sz="2400" spc="-1" strike="noStrike">
                <a:solidFill>
                  <a:srgbClr val="000000"/>
                </a:solidFill>
                <a:latin typeface="Calibri"/>
              </a:rPr>
              <a:t>.</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CA" sz="2400" spc="-1" strike="noStrike">
                <a:solidFill>
                  <a:srgbClr val="000000"/>
                </a:solidFill>
                <a:latin typeface="Calibri"/>
              </a:rPr>
              <a:t>Programming: </a:t>
            </a:r>
            <a:r>
              <a:rPr b="0" lang="en-CA" sz="2400" spc="-1" strike="noStrike" u="sng">
                <a:solidFill>
                  <a:srgbClr val="0563c1"/>
                </a:solidFill>
                <a:uFillTx/>
                <a:latin typeface="Calibri"/>
                <a:hlinkClick r:id="rId4"/>
              </a:rPr>
              <a:t>https://stackoverflow.com/questions/6947413/how-to-open-read-and-write-from-serial-port-in-c</a:t>
            </a:r>
            <a:r>
              <a:rPr b="0" lang="en-CA" sz="2400" spc="-1" strike="noStrike">
                <a:solidFill>
                  <a:srgbClr val="000000"/>
                </a:solidFill>
                <a:latin typeface="Calibri"/>
              </a:rPr>
              <a:t>.</a:t>
            </a: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5" name="CustomShape 1"/>
          <p:cNvSpPr/>
          <p:nvPr/>
        </p:nvSpPr>
        <p:spPr>
          <a:xfrm>
            <a:off x="0" y="0"/>
            <a:ext cx="12188520" cy="6857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306" name="CustomShape 2"/>
          <p:cNvSpPr/>
          <p:nvPr/>
        </p:nvSpPr>
        <p:spPr>
          <a:xfrm>
            <a:off x="321480" y="320040"/>
            <a:ext cx="11548440" cy="6217560"/>
          </a:xfrm>
          <a:prstGeom prst="rect">
            <a:avLst/>
          </a:prstGeom>
          <a:solidFill>
            <a:schemeClr val="bg1"/>
          </a:solidFill>
          <a:ln cap="sq" w="127080">
            <a:solidFill>
              <a:schemeClr val="bg1"/>
            </a:solidFill>
          </a:ln>
        </p:spPr>
        <p:style>
          <a:lnRef idx="2">
            <a:schemeClr val="accent1">
              <a:shade val="50000"/>
            </a:schemeClr>
          </a:lnRef>
          <a:fillRef idx="1">
            <a:schemeClr val="accent1"/>
          </a:fillRef>
          <a:effectRef idx="0">
            <a:schemeClr val="accent1"/>
          </a:effectRef>
          <a:fontRef idx="minor"/>
        </p:style>
      </p:sp>
      <p:sp>
        <p:nvSpPr>
          <p:cNvPr id="307" name="TextShape 3"/>
          <p:cNvSpPr txBox="1"/>
          <p:nvPr/>
        </p:nvSpPr>
        <p:spPr>
          <a:xfrm>
            <a:off x="838080" y="631800"/>
            <a:ext cx="10515240" cy="1325160"/>
          </a:xfrm>
          <a:prstGeom prst="rect">
            <a:avLst/>
          </a:prstGeom>
          <a:noFill/>
          <a:ln>
            <a:noFill/>
          </a:ln>
        </p:spPr>
        <p:txBody>
          <a:bodyPr anchor="ctr">
            <a:normAutofit/>
          </a:bodyPr>
          <a:p>
            <a:pPr algn="ctr">
              <a:lnSpc>
                <a:spcPct val="90000"/>
              </a:lnSpc>
            </a:pPr>
            <a:r>
              <a:rPr b="1" lang="en-CA" sz="4400" spc="-1" strike="noStrike">
                <a:solidFill>
                  <a:srgbClr val="000000"/>
                </a:solidFill>
                <a:latin typeface="Calibri Light"/>
              </a:rPr>
              <a:t>REFERENCES</a:t>
            </a:r>
            <a:endParaRPr b="0" lang="en-US" sz="4400" spc="-1" strike="noStrike">
              <a:solidFill>
                <a:srgbClr val="000000"/>
              </a:solidFill>
              <a:latin typeface="Calibri"/>
            </a:endParaRPr>
          </a:p>
        </p:txBody>
      </p:sp>
      <p:sp>
        <p:nvSpPr>
          <p:cNvPr id="308" name="TextShape 4"/>
          <p:cNvSpPr txBox="1"/>
          <p:nvPr/>
        </p:nvSpPr>
        <p:spPr>
          <a:xfrm>
            <a:off x="838080" y="2057400"/>
            <a:ext cx="10515240" cy="387144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400" spc="-1" strike="noStrike">
                <a:solidFill>
                  <a:srgbClr val="000000"/>
                </a:solidFill>
                <a:latin typeface="Times New Roman"/>
              </a:rPr>
              <a:t>NodeMCU GPIO with Arduino IDE. </a:t>
            </a:r>
            <a:r>
              <a:rPr b="0" lang="en-US" sz="2400" spc="-1" strike="noStrike" u="sng">
                <a:solidFill>
                  <a:srgbClr val="0563c1"/>
                </a:solidFill>
                <a:uFillTx/>
                <a:latin typeface="Times New Roman"/>
                <a:hlinkClick r:id="rId1"/>
              </a:rPr>
              <a:t>https://www.electronicwings.com/nodemcu/nodemcu-gpio-with-arduino-ide</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400" spc="-1" strike="noStrike">
                <a:solidFill>
                  <a:srgbClr val="000000"/>
                </a:solidFill>
                <a:latin typeface="Times New Roman"/>
              </a:rPr>
              <a:t>NodeMCU ESP8266 </a:t>
            </a:r>
            <a:r>
              <a:rPr b="0" lang="en-US" sz="2400" spc="-1" strike="noStrike" u="sng">
                <a:solidFill>
                  <a:srgbClr val="0563c1"/>
                </a:solidFill>
                <a:uFillTx/>
                <a:latin typeface="Times New Roman"/>
                <a:hlinkClick r:id="rId2"/>
              </a:rPr>
              <a:t>https://components101.com/development-boards/nodemcu-esp8266-pinout-features-and-datasheet</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400" spc="-1" strike="noStrike">
                <a:solidFill>
                  <a:srgbClr val="000000"/>
                </a:solidFill>
                <a:latin typeface="Times New Roman"/>
              </a:rPr>
              <a:t>NodeMCU Documentation </a:t>
            </a:r>
            <a:r>
              <a:rPr b="0" lang="en-US" sz="2400" spc="-1" strike="noStrike" u="sng">
                <a:solidFill>
                  <a:srgbClr val="0563c1"/>
                </a:solidFill>
                <a:uFillTx/>
                <a:latin typeface="Times New Roman"/>
                <a:hlinkClick r:id="rId3"/>
              </a:rPr>
              <a:t>https://nodemcu.readthedocs.io/en/release/</a:t>
            </a: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9" name="CustomShape 1"/>
          <p:cNvSpPr/>
          <p:nvPr/>
        </p:nvSpPr>
        <p:spPr>
          <a:xfrm>
            <a:off x="0" y="-3240"/>
            <a:ext cx="12191760" cy="6860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310" name="Line 2"/>
          <p:cNvSpPr/>
          <p:nvPr/>
        </p:nvSpPr>
        <p:spPr>
          <a:xfrm>
            <a:off x="0" y="1587240"/>
            <a:ext cx="12188520" cy="0"/>
          </a:xfrm>
          <a:prstGeom prst="line">
            <a:avLst/>
          </a:prstGeom>
          <a:ln w="50760">
            <a:solidFill>
              <a:schemeClr val="bg1"/>
            </a:solidFill>
          </a:ln>
        </p:spPr>
        <p:style>
          <a:lnRef idx="1">
            <a:schemeClr val="accent1"/>
          </a:lnRef>
          <a:fillRef idx="0">
            <a:schemeClr val="accent1"/>
          </a:fillRef>
          <a:effectRef idx="0">
            <a:schemeClr val="accent1"/>
          </a:effectRef>
          <a:fontRef idx="minor"/>
        </p:style>
      </p:sp>
      <p:sp>
        <p:nvSpPr>
          <p:cNvPr id="311" name="CustomShape 3"/>
          <p:cNvSpPr/>
          <p:nvPr/>
        </p:nvSpPr>
        <p:spPr>
          <a:xfrm>
            <a:off x="3240" y="1712160"/>
            <a:ext cx="12188520" cy="343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2" name="TextShape 4"/>
          <p:cNvSpPr txBox="1"/>
          <p:nvPr/>
        </p:nvSpPr>
        <p:spPr>
          <a:xfrm>
            <a:off x="795240" y="1875960"/>
            <a:ext cx="10600920" cy="1856880"/>
          </a:xfrm>
          <a:prstGeom prst="rect">
            <a:avLst/>
          </a:prstGeom>
          <a:noFill/>
          <a:ln>
            <a:noFill/>
          </a:ln>
        </p:spPr>
        <p:txBody>
          <a:bodyPr anchor="b">
            <a:normAutofit/>
          </a:bodyPr>
          <a:p>
            <a:pPr algn="ctr">
              <a:lnSpc>
                <a:spcPct val="90000"/>
              </a:lnSpc>
            </a:pPr>
            <a:r>
              <a:rPr b="0" lang="en-US" sz="6000" spc="-1" strike="noStrike">
                <a:solidFill>
                  <a:srgbClr val="000000"/>
                </a:solidFill>
                <a:latin typeface="Calibri Light"/>
              </a:rPr>
              <a:t>THANK YOU</a:t>
            </a:r>
            <a:endParaRPr b="0" lang="en-US" sz="6000" spc="-1" strike="noStrike">
              <a:solidFill>
                <a:srgbClr val="000000"/>
              </a:solidFill>
              <a:latin typeface="Calibri"/>
            </a:endParaRPr>
          </a:p>
        </p:txBody>
      </p:sp>
      <p:sp>
        <p:nvSpPr>
          <p:cNvPr id="313" name="Line 5"/>
          <p:cNvSpPr/>
          <p:nvPr/>
        </p:nvSpPr>
        <p:spPr>
          <a:xfrm>
            <a:off x="0" y="5270400"/>
            <a:ext cx="12188520" cy="0"/>
          </a:xfrm>
          <a:prstGeom prst="line">
            <a:avLst/>
          </a:prstGeom>
          <a:ln w="50760">
            <a:solidFill>
              <a:schemeClr val="bg1"/>
            </a:solidFill>
          </a:ln>
        </p:spPr>
        <p:style>
          <a:lnRef idx="1">
            <a:schemeClr val="accent1"/>
          </a:lnRef>
          <a:fillRef idx="0">
            <a:schemeClr val="accent1"/>
          </a:fillRef>
          <a:effectRef idx="0">
            <a:schemeClr val="accent1"/>
          </a:effectRef>
          <a:fontRef idx="minor"/>
        </p:style>
      </p:sp>
      <p:sp>
        <p:nvSpPr>
          <p:cNvPr id="314" name="CustomShape 6"/>
          <p:cNvSpPr/>
          <p:nvPr/>
        </p:nvSpPr>
        <p:spPr>
          <a:xfrm>
            <a:off x="1523880" y="5123160"/>
            <a:ext cx="9143640" cy="9111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7" name="CustomShape 1"/>
          <p:cNvSpPr/>
          <p:nvPr/>
        </p:nvSpPr>
        <p:spPr>
          <a:xfrm>
            <a:off x="459000" y="453960"/>
            <a:ext cx="6674760" cy="1877400"/>
          </a:xfrm>
          <a:prstGeom prst="rect">
            <a:avLst/>
          </a:prstGeom>
          <a:solidFill>
            <a:srgbClr val="595959"/>
          </a:solidFill>
          <a:ln w="25560">
            <a:noFill/>
          </a:ln>
        </p:spPr>
        <p:style>
          <a:lnRef idx="2">
            <a:schemeClr val="accent1">
              <a:shade val="50000"/>
            </a:schemeClr>
          </a:lnRef>
          <a:fillRef idx="1">
            <a:schemeClr val="accent1"/>
          </a:fillRef>
          <a:effectRef idx="0">
            <a:schemeClr val="accent1"/>
          </a:effectRef>
          <a:fontRef idx="minor"/>
        </p:style>
      </p:sp>
      <p:sp>
        <p:nvSpPr>
          <p:cNvPr id="138" name="TextShape 2"/>
          <p:cNvSpPr txBox="1"/>
          <p:nvPr/>
        </p:nvSpPr>
        <p:spPr>
          <a:xfrm>
            <a:off x="731520" y="731520"/>
            <a:ext cx="6089400" cy="1425960"/>
          </a:xfrm>
          <a:prstGeom prst="rect">
            <a:avLst/>
          </a:prstGeom>
          <a:noFill/>
          <a:ln>
            <a:noFill/>
          </a:ln>
        </p:spPr>
        <p:txBody>
          <a:bodyPr anchor="ctr">
            <a:normAutofit/>
          </a:bodyPr>
          <a:p>
            <a:pPr>
              <a:lnSpc>
                <a:spcPct val="90000"/>
              </a:lnSpc>
            </a:pPr>
            <a:r>
              <a:rPr b="0" lang="en-CA" sz="4400" spc="-1" strike="noStrike">
                <a:solidFill>
                  <a:srgbClr val="ffffff"/>
                </a:solidFill>
                <a:latin typeface="Calibri Light"/>
              </a:rPr>
              <a:t>UNTIL NOW…</a:t>
            </a:r>
            <a:endParaRPr b="0" lang="en-US" sz="4400" spc="-1" strike="noStrike">
              <a:solidFill>
                <a:srgbClr val="000000"/>
              </a:solidFill>
              <a:latin typeface="Calibri"/>
            </a:endParaRPr>
          </a:p>
        </p:txBody>
      </p:sp>
      <p:sp>
        <p:nvSpPr>
          <p:cNvPr id="139" name="CustomShape 3"/>
          <p:cNvSpPr/>
          <p:nvPr/>
        </p:nvSpPr>
        <p:spPr>
          <a:xfrm>
            <a:off x="7277040" y="461880"/>
            <a:ext cx="2148840" cy="1869840"/>
          </a:xfrm>
          <a:prstGeom prst="rect">
            <a:avLst/>
          </a:prstGeom>
          <a:solidFill>
            <a:schemeClr val="accent1">
              <a:alpha val="95000"/>
            </a:schemeClr>
          </a:solidFill>
          <a:ln w="25560">
            <a:noFill/>
          </a:ln>
        </p:spPr>
        <p:style>
          <a:lnRef idx="2">
            <a:schemeClr val="accent1">
              <a:shade val="50000"/>
            </a:schemeClr>
          </a:lnRef>
          <a:fillRef idx="1">
            <a:schemeClr val="accent1"/>
          </a:fillRef>
          <a:effectRef idx="0">
            <a:schemeClr val="accent1"/>
          </a:effectRef>
          <a:fontRef idx="minor"/>
        </p:style>
      </p:sp>
      <p:sp>
        <p:nvSpPr>
          <p:cNvPr id="140" name="CustomShape 4"/>
          <p:cNvSpPr/>
          <p:nvPr/>
        </p:nvSpPr>
        <p:spPr>
          <a:xfrm>
            <a:off x="9573840" y="453240"/>
            <a:ext cx="2148840" cy="1878120"/>
          </a:xfrm>
          <a:prstGeom prst="rect">
            <a:avLst/>
          </a:prstGeom>
          <a:solidFill>
            <a:srgbClr val="a5a5a5"/>
          </a:solidFill>
          <a:ln w="25560">
            <a:noFill/>
          </a:ln>
        </p:spPr>
        <p:style>
          <a:lnRef idx="2">
            <a:schemeClr val="accent1">
              <a:shade val="50000"/>
            </a:schemeClr>
          </a:lnRef>
          <a:fillRef idx="1">
            <a:schemeClr val="accent1"/>
          </a:fillRef>
          <a:effectRef idx="0">
            <a:schemeClr val="accent1"/>
          </a:effectRef>
          <a:fontRef idx="minor"/>
        </p:style>
      </p:sp>
      <p:sp>
        <p:nvSpPr>
          <p:cNvPr id="141" name="CustomShape 5"/>
          <p:cNvSpPr/>
          <p:nvPr/>
        </p:nvSpPr>
        <p:spPr>
          <a:xfrm>
            <a:off x="459000" y="2481120"/>
            <a:ext cx="11263680" cy="3917880"/>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p:style>
      </p:sp>
      <p:sp>
        <p:nvSpPr>
          <p:cNvPr id="142" name="TextShape 6"/>
          <p:cNvSpPr txBox="1"/>
          <p:nvPr/>
        </p:nvSpPr>
        <p:spPr>
          <a:xfrm>
            <a:off x="789480" y="2798280"/>
            <a:ext cx="10597320" cy="3282840"/>
          </a:xfrm>
          <a:prstGeom prst="rect">
            <a:avLst/>
          </a:prstGeom>
          <a:noFill/>
          <a:ln>
            <a:noFill/>
          </a:ln>
        </p:spPr>
        <p:txBody>
          <a:bodyPr anchor="ctr">
            <a:normAutofit fontScale="97000"/>
          </a:bodyPr>
          <a:p>
            <a:pPr marL="228600" indent="-228240">
              <a:lnSpc>
                <a:spcPct val="90000"/>
              </a:lnSpc>
              <a:spcBef>
                <a:spcPts val="1001"/>
              </a:spcBef>
              <a:buClr>
                <a:srgbClr val="000000"/>
              </a:buClr>
              <a:buFont typeface="Arial"/>
              <a:buChar char="•"/>
            </a:pPr>
            <a:r>
              <a:rPr b="0" lang="en-US" sz="2500" spc="-1" strike="noStrike">
                <a:solidFill>
                  <a:srgbClr val="000000"/>
                </a:solidFill>
                <a:latin typeface="Calibri"/>
              </a:rPr>
              <a:t>After the successful interfacing of buzzer, Servo motor, Vibration sensor, Arduino mega, Fingerprint sensor, and GSM SIM900 module the next task is interfacing of ESP8266 with Beaglebone Black.</a:t>
            </a:r>
            <a:endParaRPr b="0" lang="en-US" sz="25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CA" sz="2500" spc="-1" strike="noStrike">
                <a:solidFill>
                  <a:srgbClr val="000000"/>
                </a:solidFill>
                <a:latin typeface="Calibri"/>
              </a:rPr>
              <a:t>GPIO communications is used for interfacing </a:t>
            </a:r>
            <a:r>
              <a:rPr b="0" lang="en-US" sz="2500" spc="-1" strike="noStrike">
                <a:solidFill>
                  <a:srgbClr val="000000"/>
                </a:solidFill>
                <a:latin typeface="Calibri"/>
              </a:rPr>
              <a:t>of buzzer, Servo motor, Vibration sensor</a:t>
            </a:r>
            <a:r>
              <a:rPr b="0" lang="en-CA" sz="2500" spc="-1" strike="noStrike">
                <a:solidFill>
                  <a:srgbClr val="000000"/>
                </a:solidFill>
                <a:latin typeface="Calibri"/>
              </a:rPr>
              <a:t> except the fingerprint sensor, </a:t>
            </a:r>
            <a:r>
              <a:rPr b="0" lang="en-US" sz="2500" spc="-1" strike="noStrike">
                <a:solidFill>
                  <a:srgbClr val="000000"/>
                </a:solidFill>
                <a:latin typeface="Calibri"/>
              </a:rPr>
              <a:t>GSM SIM900 Module</a:t>
            </a:r>
            <a:r>
              <a:rPr b="0" lang="en-CA" sz="2500" spc="-1" strike="noStrike">
                <a:solidFill>
                  <a:srgbClr val="000000"/>
                </a:solidFill>
                <a:latin typeface="Calibri"/>
              </a:rPr>
              <a:t> and Arduino Mega in which UART was used.</a:t>
            </a:r>
            <a:endParaRPr b="0" lang="en-US" sz="25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CA" sz="2500" spc="-1" strike="noStrike">
                <a:solidFill>
                  <a:srgbClr val="000000"/>
                </a:solidFill>
                <a:latin typeface="Calibri"/>
              </a:rPr>
              <a:t>For </a:t>
            </a:r>
            <a:r>
              <a:rPr b="0" lang="en-US" sz="2500" spc="-1" strike="noStrike">
                <a:solidFill>
                  <a:srgbClr val="000000"/>
                </a:solidFill>
                <a:latin typeface="Calibri"/>
              </a:rPr>
              <a:t>interfacing of ESP8266 module with Beaglebone Black UART communication protocol is used</a:t>
            </a:r>
            <a:r>
              <a:rPr b="0" lang="en-CA" sz="2500" spc="-1" strike="noStrike">
                <a:solidFill>
                  <a:srgbClr val="000000"/>
                </a:solidFill>
                <a:latin typeface="Calibri"/>
              </a:rPr>
              <a:t>.</a:t>
            </a:r>
            <a:endParaRPr b="0" lang="en-US" sz="2500" spc="-1" strike="noStrike">
              <a:solidFill>
                <a:srgbClr val="000000"/>
              </a:solidFill>
              <a:latin typeface="Calibri"/>
            </a:endParaRPr>
          </a:p>
          <a:p>
            <a:pPr>
              <a:lnSpc>
                <a:spcPct val="90000"/>
              </a:lnSpc>
              <a:spcBef>
                <a:spcPts val="1001"/>
              </a:spcBef>
            </a:pPr>
            <a:endParaRPr b="0" lang="en-US" sz="25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4545"/>
        </a:solidFill>
      </p:bgPr>
    </p:bg>
    <p:spTree>
      <p:nvGrpSpPr>
        <p:cNvPr id="1" name=""/>
        <p:cNvGrpSpPr/>
        <p:nvPr/>
      </p:nvGrpSpPr>
      <p:grpSpPr>
        <a:xfrm>
          <a:off x="0" y="0"/>
          <a:ext cx="0" cy="0"/>
          <a:chOff x="0" y="0"/>
          <a:chExt cx="0" cy="0"/>
        </a:xfrm>
      </p:grpSpPr>
      <p:pic>
        <p:nvPicPr>
          <p:cNvPr id="143" name="Picture 4" descr="A picture containing electronics&#10;&#10;Description automatically generated"/>
          <p:cNvPicPr/>
          <p:nvPr/>
        </p:nvPicPr>
        <p:blipFill>
          <a:blip r:embed="rId1"/>
          <a:srcRect l="0" t="23816" r="0" b="1165"/>
          <a:stretch/>
        </p:blipFill>
        <p:spPr>
          <a:xfrm>
            <a:off x="0" y="0"/>
            <a:ext cx="12188520" cy="6857640"/>
          </a:xfrm>
          <a:prstGeom prst="rect">
            <a:avLst/>
          </a:prstGeom>
          <a:ln>
            <a:noFill/>
          </a:ln>
        </p:spPr>
      </p:pic>
      <p:sp>
        <p:nvSpPr>
          <p:cNvPr id="144" name="CustomShape 1"/>
          <p:cNvSpPr/>
          <p:nvPr/>
        </p:nvSpPr>
        <p:spPr>
          <a:xfrm>
            <a:off x="0" y="4023720"/>
            <a:ext cx="11016720" cy="2261880"/>
          </a:xfrm>
          <a:custGeom>
            <a:avLst/>
            <a:gdLst/>
            <a:ah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p:style>
      </p:sp>
      <p:sp>
        <p:nvSpPr>
          <p:cNvPr id="145" name="TextShape 2"/>
          <p:cNvSpPr txBox="1"/>
          <p:nvPr/>
        </p:nvSpPr>
        <p:spPr>
          <a:xfrm>
            <a:off x="618120" y="4185720"/>
            <a:ext cx="9265320" cy="622440"/>
          </a:xfrm>
          <a:prstGeom prst="rect">
            <a:avLst/>
          </a:prstGeom>
          <a:noFill/>
          <a:ln>
            <a:noFill/>
          </a:ln>
        </p:spPr>
        <p:txBody>
          <a:bodyPr anchor="ctr">
            <a:normAutofit/>
          </a:bodyPr>
          <a:p>
            <a:pPr>
              <a:lnSpc>
                <a:spcPct val="90000"/>
              </a:lnSpc>
            </a:pPr>
            <a:r>
              <a:rPr b="0" lang="en-CA" sz="3600" spc="-1" strike="noStrike">
                <a:solidFill>
                  <a:srgbClr val="ffffff"/>
                </a:solidFill>
                <a:latin typeface="Calibri Light"/>
              </a:rPr>
              <a:t>REQUIREMENTS</a:t>
            </a:r>
            <a:endParaRPr b="0" lang="en-US" sz="3600" spc="-1" strike="noStrike">
              <a:solidFill>
                <a:srgbClr val="000000"/>
              </a:solidFill>
              <a:latin typeface="Calibri"/>
            </a:endParaRPr>
          </a:p>
        </p:txBody>
      </p:sp>
      <p:sp>
        <p:nvSpPr>
          <p:cNvPr id="146" name="TextShape 3"/>
          <p:cNvSpPr txBox="1"/>
          <p:nvPr/>
        </p:nvSpPr>
        <p:spPr>
          <a:xfrm>
            <a:off x="618120" y="4856760"/>
            <a:ext cx="9564840" cy="1248840"/>
          </a:xfrm>
          <a:prstGeom prst="rect">
            <a:avLst/>
          </a:prstGeom>
          <a:noFill/>
          <a:ln>
            <a:noFill/>
          </a:ln>
        </p:spPr>
        <p:txBody>
          <a:bodyPr>
            <a:normAutofit/>
          </a:bodyPr>
          <a:p>
            <a:pPr marL="228600" indent="-228240">
              <a:lnSpc>
                <a:spcPct val="90000"/>
              </a:lnSpc>
              <a:spcBef>
                <a:spcPts val="1001"/>
              </a:spcBef>
              <a:buClr>
                <a:srgbClr val="ffffff"/>
              </a:buClr>
              <a:buFont typeface="Arial"/>
              <a:buChar char="•"/>
            </a:pPr>
            <a:r>
              <a:rPr b="0" lang="en-CA" sz="1800" spc="-1" strike="noStrike">
                <a:solidFill>
                  <a:srgbClr val="ffffff"/>
                </a:solidFill>
                <a:latin typeface="Calibri"/>
              </a:rPr>
              <a:t>For </a:t>
            </a:r>
            <a:r>
              <a:rPr b="0" lang="en-US" sz="1800" spc="-1" strike="noStrike">
                <a:solidFill>
                  <a:srgbClr val="ffffff"/>
                </a:solidFill>
                <a:latin typeface="Calibri"/>
              </a:rPr>
              <a:t>interfacing of ESP8266 Module with beaglebone black there are various hardware and software requirements</a:t>
            </a:r>
            <a:r>
              <a:rPr b="0" lang="en-CA" sz="1800" spc="-1" strike="noStrike">
                <a:solidFill>
                  <a:srgbClr val="ffffff"/>
                </a:solidFill>
                <a:latin typeface="Calibri"/>
              </a:rPr>
              <a:t>.</a:t>
            </a: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7" name="CustomShape 1"/>
          <p:cNvSpPr/>
          <p:nvPr/>
        </p:nvSpPr>
        <p:spPr>
          <a:xfrm>
            <a:off x="461880" y="450360"/>
            <a:ext cx="4111560" cy="5956920"/>
          </a:xfrm>
          <a:prstGeom prst="rect">
            <a:avLst/>
          </a:prstGeom>
          <a:solidFill>
            <a:srgbClr val="595959"/>
          </a:solidFill>
          <a:ln w="25560">
            <a:noFill/>
          </a:ln>
        </p:spPr>
        <p:style>
          <a:lnRef idx="2">
            <a:schemeClr val="accent1">
              <a:shade val="50000"/>
            </a:schemeClr>
          </a:lnRef>
          <a:fillRef idx="1">
            <a:schemeClr val="accent1"/>
          </a:fillRef>
          <a:effectRef idx="0">
            <a:schemeClr val="accent1"/>
          </a:effectRef>
          <a:fontRef idx="minor"/>
        </p:style>
      </p:sp>
      <p:sp>
        <p:nvSpPr>
          <p:cNvPr id="148" name="TextShape 2"/>
          <p:cNvSpPr txBox="1"/>
          <p:nvPr/>
        </p:nvSpPr>
        <p:spPr>
          <a:xfrm>
            <a:off x="774720" y="762120"/>
            <a:ext cx="3510720" cy="5367960"/>
          </a:xfrm>
          <a:prstGeom prst="rect">
            <a:avLst/>
          </a:prstGeom>
          <a:noFill/>
          <a:ln>
            <a:noFill/>
          </a:ln>
        </p:spPr>
        <p:txBody>
          <a:bodyPr anchor="ctr">
            <a:normAutofit/>
          </a:bodyPr>
          <a:p>
            <a:pPr>
              <a:lnSpc>
                <a:spcPct val="90000"/>
              </a:lnSpc>
            </a:pPr>
            <a:r>
              <a:rPr b="0" lang="en-CA" sz="4100" spc="-1" strike="noStrike">
                <a:solidFill>
                  <a:srgbClr val="ffffff"/>
                </a:solidFill>
                <a:latin typeface="Calibri Light"/>
              </a:rPr>
              <a:t>HARDWARE REQUIREMENT</a:t>
            </a:r>
            <a:endParaRPr b="0" lang="en-US" sz="4100" spc="-1" strike="noStrike">
              <a:solidFill>
                <a:srgbClr val="000000"/>
              </a:solidFill>
              <a:latin typeface="Calibri"/>
            </a:endParaRPr>
          </a:p>
        </p:txBody>
      </p:sp>
      <p:sp>
        <p:nvSpPr>
          <p:cNvPr id="149" name="CustomShape 3"/>
          <p:cNvSpPr/>
          <p:nvPr/>
        </p:nvSpPr>
        <p:spPr>
          <a:xfrm>
            <a:off x="4757400" y="446040"/>
            <a:ext cx="4676040" cy="5956920"/>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p:style>
      </p:sp>
      <p:sp>
        <p:nvSpPr>
          <p:cNvPr id="150" name="TextShape 4"/>
          <p:cNvSpPr txBox="1"/>
          <p:nvPr/>
        </p:nvSpPr>
        <p:spPr>
          <a:xfrm>
            <a:off x="5093640" y="762120"/>
            <a:ext cx="4042080" cy="5367960"/>
          </a:xfrm>
          <a:prstGeom prst="rect">
            <a:avLst/>
          </a:prstGeom>
          <a:noFill/>
          <a:ln>
            <a:noFill/>
          </a:ln>
        </p:spPr>
        <p:txBody>
          <a:bodyPr anchor="ctr">
            <a:normAutofit/>
          </a:bodyPr>
          <a:p>
            <a:pPr marL="228600" indent="-228240">
              <a:lnSpc>
                <a:spcPct val="90000"/>
              </a:lnSpc>
              <a:spcBef>
                <a:spcPts val="1001"/>
              </a:spcBef>
              <a:buClr>
                <a:srgbClr val="000000"/>
              </a:buClr>
              <a:buFont typeface="Arial"/>
              <a:buChar char="•"/>
            </a:pPr>
            <a:r>
              <a:rPr b="0" lang="en-CA" sz="2400" spc="-1" strike="noStrike">
                <a:solidFill>
                  <a:srgbClr val="000000"/>
                </a:solidFill>
                <a:latin typeface="Calibri"/>
              </a:rPr>
              <a:t>ESP8266 Module</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CA" sz="2400" spc="-1" strike="noStrike">
                <a:solidFill>
                  <a:srgbClr val="000000"/>
                </a:solidFill>
                <a:latin typeface="Calibri"/>
              </a:rPr>
              <a:t>Beaglebone Black</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CA" sz="2400" spc="-1" strike="noStrike">
                <a:solidFill>
                  <a:srgbClr val="000000"/>
                </a:solidFill>
                <a:latin typeface="Calibri"/>
              </a:rPr>
              <a:t>Jumper Wires</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CA" sz="2400" spc="-1" strike="noStrike">
                <a:solidFill>
                  <a:srgbClr val="000000"/>
                </a:solidFill>
                <a:latin typeface="Calibri"/>
              </a:rPr>
              <a:t>USB Cable</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CA" sz="2400" spc="-1" strike="noStrike">
                <a:solidFill>
                  <a:srgbClr val="000000"/>
                </a:solidFill>
                <a:latin typeface="Calibri"/>
              </a:rPr>
              <a:t>Laptop</a:t>
            </a:r>
            <a:endParaRPr b="0" lang="en-US" sz="2400" spc="-1" strike="noStrike">
              <a:solidFill>
                <a:srgbClr val="000000"/>
              </a:solidFill>
              <a:latin typeface="Calibri"/>
            </a:endParaRPr>
          </a:p>
        </p:txBody>
      </p:sp>
      <p:sp>
        <p:nvSpPr>
          <p:cNvPr id="151" name="CustomShape 5"/>
          <p:cNvSpPr/>
          <p:nvPr/>
        </p:nvSpPr>
        <p:spPr>
          <a:xfrm>
            <a:off x="9619560" y="448200"/>
            <a:ext cx="2102760" cy="2907360"/>
          </a:xfrm>
          <a:prstGeom prst="rect">
            <a:avLst/>
          </a:prstGeom>
          <a:solidFill>
            <a:srgbClr val="a5a5a5"/>
          </a:solidFill>
          <a:ln w="25560">
            <a:noFill/>
          </a:ln>
        </p:spPr>
        <p:style>
          <a:lnRef idx="2">
            <a:schemeClr val="accent1">
              <a:shade val="50000"/>
            </a:schemeClr>
          </a:lnRef>
          <a:fillRef idx="1">
            <a:schemeClr val="accent1"/>
          </a:fillRef>
          <a:effectRef idx="0">
            <a:schemeClr val="accent1"/>
          </a:effectRef>
          <a:fontRef idx="minor"/>
        </p:style>
      </p:sp>
      <p:sp>
        <p:nvSpPr>
          <p:cNvPr id="152" name="CustomShape 6"/>
          <p:cNvSpPr/>
          <p:nvPr/>
        </p:nvSpPr>
        <p:spPr>
          <a:xfrm>
            <a:off x="9617040" y="3494880"/>
            <a:ext cx="2103480" cy="2907360"/>
          </a:xfrm>
          <a:prstGeom prst="rect">
            <a:avLst/>
          </a:prstGeom>
          <a:solidFill>
            <a:schemeClr val="accent1">
              <a:alpha val="95000"/>
            </a:schemeClr>
          </a:solidFill>
          <a:ln w="25560">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3" name="CustomShape 1"/>
          <p:cNvSpPr/>
          <p:nvPr/>
        </p:nvSpPr>
        <p:spPr>
          <a:xfrm>
            <a:off x="461880" y="450360"/>
            <a:ext cx="4111560" cy="5956920"/>
          </a:xfrm>
          <a:prstGeom prst="rect">
            <a:avLst/>
          </a:prstGeom>
          <a:solidFill>
            <a:srgbClr val="595959"/>
          </a:solidFill>
          <a:ln w="25560">
            <a:noFill/>
          </a:ln>
        </p:spPr>
        <p:style>
          <a:lnRef idx="2">
            <a:schemeClr val="accent1">
              <a:shade val="50000"/>
            </a:schemeClr>
          </a:lnRef>
          <a:fillRef idx="1">
            <a:schemeClr val="accent1"/>
          </a:fillRef>
          <a:effectRef idx="0">
            <a:schemeClr val="accent1"/>
          </a:effectRef>
          <a:fontRef idx="minor"/>
        </p:style>
      </p:sp>
      <p:sp>
        <p:nvSpPr>
          <p:cNvPr id="154" name="TextShape 2"/>
          <p:cNvSpPr txBox="1"/>
          <p:nvPr/>
        </p:nvSpPr>
        <p:spPr>
          <a:xfrm>
            <a:off x="774720" y="762120"/>
            <a:ext cx="3510720" cy="5367960"/>
          </a:xfrm>
          <a:prstGeom prst="rect">
            <a:avLst/>
          </a:prstGeom>
          <a:noFill/>
          <a:ln>
            <a:noFill/>
          </a:ln>
        </p:spPr>
        <p:txBody>
          <a:bodyPr anchor="ctr">
            <a:normAutofit/>
          </a:bodyPr>
          <a:p>
            <a:pPr>
              <a:lnSpc>
                <a:spcPct val="90000"/>
              </a:lnSpc>
            </a:pPr>
            <a:r>
              <a:rPr b="0" lang="en-CA" sz="3700" spc="-1" strike="noStrike">
                <a:solidFill>
                  <a:srgbClr val="ffffff"/>
                </a:solidFill>
                <a:latin typeface="Calibri Light"/>
              </a:rPr>
              <a:t>SOFTWARE REQUIREMENTS</a:t>
            </a:r>
            <a:endParaRPr b="0" lang="en-US" sz="3700" spc="-1" strike="noStrike">
              <a:solidFill>
                <a:srgbClr val="000000"/>
              </a:solidFill>
              <a:latin typeface="Calibri"/>
            </a:endParaRPr>
          </a:p>
        </p:txBody>
      </p:sp>
      <p:sp>
        <p:nvSpPr>
          <p:cNvPr id="155" name="CustomShape 3"/>
          <p:cNvSpPr/>
          <p:nvPr/>
        </p:nvSpPr>
        <p:spPr>
          <a:xfrm>
            <a:off x="4757400" y="446040"/>
            <a:ext cx="4676040" cy="5956920"/>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p:style>
      </p:sp>
      <p:sp>
        <p:nvSpPr>
          <p:cNvPr id="156" name="TextShape 4"/>
          <p:cNvSpPr txBox="1"/>
          <p:nvPr/>
        </p:nvSpPr>
        <p:spPr>
          <a:xfrm>
            <a:off x="5093640" y="762120"/>
            <a:ext cx="4042080" cy="5367960"/>
          </a:xfrm>
          <a:prstGeom prst="rect">
            <a:avLst/>
          </a:prstGeom>
          <a:noFill/>
          <a:ln>
            <a:noFill/>
          </a:ln>
        </p:spPr>
        <p:txBody>
          <a:bodyPr anchor="ctr">
            <a:normAutofit/>
          </a:bodyPr>
          <a:p>
            <a:pPr marL="228600" indent="-228240">
              <a:lnSpc>
                <a:spcPct val="90000"/>
              </a:lnSpc>
              <a:spcBef>
                <a:spcPts val="1001"/>
              </a:spcBef>
              <a:buClr>
                <a:srgbClr val="000000"/>
              </a:buClr>
              <a:buFont typeface="Arial"/>
              <a:buChar char="•"/>
            </a:pPr>
            <a:r>
              <a:rPr b="0" lang="en-CA" sz="2400" spc="-1" strike="noStrike">
                <a:solidFill>
                  <a:srgbClr val="000000"/>
                </a:solidFill>
                <a:latin typeface="Calibri"/>
              </a:rPr>
              <a:t>Terminal</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CA" sz="2400" spc="-1" strike="noStrike">
                <a:solidFill>
                  <a:srgbClr val="000000"/>
                </a:solidFill>
                <a:latin typeface="Calibri"/>
              </a:rPr>
              <a:t>Arduino IDE</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CA" sz="2400" spc="-1" strike="noStrike">
                <a:solidFill>
                  <a:srgbClr val="000000"/>
                </a:solidFill>
                <a:latin typeface="Calibri"/>
              </a:rPr>
              <a:t>GCC Compiler</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CA" sz="2400" spc="-1" strike="noStrike">
                <a:solidFill>
                  <a:srgbClr val="000000"/>
                </a:solidFill>
                <a:latin typeface="Calibri"/>
              </a:rPr>
              <a:t>GNU Nano Text Editor</a:t>
            </a: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p:txBody>
      </p:sp>
      <p:sp>
        <p:nvSpPr>
          <p:cNvPr id="157" name="CustomShape 5"/>
          <p:cNvSpPr/>
          <p:nvPr/>
        </p:nvSpPr>
        <p:spPr>
          <a:xfrm>
            <a:off x="9619560" y="448200"/>
            <a:ext cx="2102760" cy="2907360"/>
          </a:xfrm>
          <a:prstGeom prst="rect">
            <a:avLst/>
          </a:prstGeom>
          <a:solidFill>
            <a:srgbClr val="a5a5a5"/>
          </a:solidFill>
          <a:ln w="25560">
            <a:noFill/>
          </a:ln>
        </p:spPr>
        <p:style>
          <a:lnRef idx="2">
            <a:schemeClr val="accent1">
              <a:shade val="50000"/>
            </a:schemeClr>
          </a:lnRef>
          <a:fillRef idx="1">
            <a:schemeClr val="accent1"/>
          </a:fillRef>
          <a:effectRef idx="0">
            <a:schemeClr val="accent1"/>
          </a:effectRef>
          <a:fontRef idx="minor"/>
        </p:style>
      </p:sp>
      <p:sp>
        <p:nvSpPr>
          <p:cNvPr id="158" name="CustomShape 6"/>
          <p:cNvSpPr/>
          <p:nvPr/>
        </p:nvSpPr>
        <p:spPr>
          <a:xfrm>
            <a:off x="9617040" y="3494880"/>
            <a:ext cx="2103480" cy="2907360"/>
          </a:xfrm>
          <a:prstGeom prst="rect">
            <a:avLst/>
          </a:prstGeom>
          <a:solidFill>
            <a:schemeClr val="accent1">
              <a:alpha val="95000"/>
            </a:schemeClr>
          </a:solidFill>
          <a:ln w="25560">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4545"/>
        </a:solidFill>
      </p:bgPr>
    </p:bg>
    <p:spTree>
      <p:nvGrpSpPr>
        <p:cNvPr id="1" name=""/>
        <p:cNvGrpSpPr/>
        <p:nvPr/>
      </p:nvGrpSpPr>
      <p:grpSpPr>
        <a:xfrm>
          <a:off x="0" y="0"/>
          <a:ext cx="0" cy="0"/>
          <a:chOff x="0" y="0"/>
          <a:chExt cx="0" cy="0"/>
        </a:xfrm>
      </p:grpSpPr>
      <p:pic>
        <p:nvPicPr>
          <p:cNvPr id="159" name="Picture 4" descr="A picture containing electronics&#10;&#10;Description automatically generated"/>
          <p:cNvPicPr/>
          <p:nvPr/>
        </p:nvPicPr>
        <p:blipFill>
          <a:blip r:embed="rId1"/>
          <a:srcRect l="0" t="11310" r="0" b="12663"/>
          <a:stretch/>
        </p:blipFill>
        <p:spPr>
          <a:xfrm>
            <a:off x="0" y="0"/>
            <a:ext cx="12188520" cy="6857640"/>
          </a:xfrm>
          <a:prstGeom prst="rect">
            <a:avLst/>
          </a:prstGeom>
          <a:ln>
            <a:noFill/>
          </a:ln>
        </p:spPr>
      </p:pic>
      <p:sp>
        <p:nvSpPr>
          <p:cNvPr id="160" name="CustomShape 1"/>
          <p:cNvSpPr/>
          <p:nvPr/>
        </p:nvSpPr>
        <p:spPr>
          <a:xfrm>
            <a:off x="0" y="4023720"/>
            <a:ext cx="11016720" cy="2261880"/>
          </a:xfrm>
          <a:custGeom>
            <a:avLst/>
            <a:gdLst/>
            <a:ah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p:style>
      </p:sp>
      <p:sp>
        <p:nvSpPr>
          <p:cNvPr id="161" name="TextShape 2"/>
          <p:cNvSpPr txBox="1"/>
          <p:nvPr/>
        </p:nvSpPr>
        <p:spPr>
          <a:xfrm>
            <a:off x="618120" y="4185720"/>
            <a:ext cx="9265320" cy="622440"/>
          </a:xfrm>
          <a:prstGeom prst="rect">
            <a:avLst/>
          </a:prstGeom>
          <a:noFill/>
          <a:ln>
            <a:noFill/>
          </a:ln>
        </p:spPr>
        <p:txBody>
          <a:bodyPr anchor="ctr">
            <a:normAutofit/>
          </a:bodyPr>
          <a:p>
            <a:pPr>
              <a:lnSpc>
                <a:spcPct val="90000"/>
              </a:lnSpc>
            </a:pPr>
            <a:r>
              <a:rPr b="0" lang="en-CA" sz="3600" spc="-1" strike="noStrike">
                <a:solidFill>
                  <a:srgbClr val="ffffff"/>
                </a:solidFill>
                <a:latin typeface="Calibri Light"/>
              </a:rPr>
              <a:t>INTRODUCTION TO BEAGLEBONE</a:t>
            </a:r>
            <a:endParaRPr b="0" lang="en-US" sz="3600" spc="-1" strike="noStrike">
              <a:solidFill>
                <a:srgbClr val="000000"/>
              </a:solidFill>
              <a:latin typeface="Calibri"/>
            </a:endParaRPr>
          </a:p>
        </p:txBody>
      </p:sp>
      <p:sp>
        <p:nvSpPr>
          <p:cNvPr id="162" name="TextShape 3"/>
          <p:cNvSpPr txBox="1"/>
          <p:nvPr/>
        </p:nvSpPr>
        <p:spPr>
          <a:xfrm>
            <a:off x="618120" y="4856760"/>
            <a:ext cx="9564840" cy="1248840"/>
          </a:xfrm>
          <a:prstGeom prst="rect">
            <a:avLst/>
          </a:prstGeom>
          <a:noFill/>
          <a:ln>
            <a:noFill/>
          </a:ln>
        </p:spPr>
        <p:txBody>
          <a:bodyPr>
            <a:normAutofit/>
          </a:bodyPr>
          <a:p>
            <a:pPr marL="228600" indent="-228240">
              <a:lnSpc>
                <a:spcPct val="90000"/>
              </a:lnSpc>
              <a:spcBef>
                <a:spcPts val="1001"/>
              </a:spcBef>
              <a:buClr>
                <a:srgbClr val="ffffff"/>
              </a:buClr>
              <a:buFont typeface="Arial"/>
              <a:buChar char="•"/>
            </a:pPr>
            <a:r>
              <a:rPr b="0" lang="en-US" sz="1800" spc="-1" strike="noStrike">
                <a:solidFill>
                  <a:srgbClr val="ffffff"/>
                </a:solidFill>
                <a:latin typeface="Calibri"/>
              </a:rPr>
              <a:t>Beaglebone Black is our main microcontroller unit as all the components are connected directly or indirectly to it.</a:t>
            </a:r>
            <a:endParaRPr b="0" lang="en-US" sz="1800" spc="-1" strike="noStrike">
              <a:solidFill>
                <a:srgbClr val="000000"/>
              </a:solidFill>
              <a:latin typeface="Calibri"/>
            </a:endParaRPr>
          </a:p>
          <a:p>
            <a:pPr marL="228600" indent="-228240">
              <a:lnSpc>
                <a:spcPct val="90000"/>
              </a:lnSpc>
              <a:spcBef>
                <a:spcPts val="1001"/>
              </a:spcBef>
              <a:buClr>
                <a:srgbClr val="ffffff"/>
              </a:buClr>
              <a:buFont typeface="Arial"/>
              <a:buChar char="•"/>
            </a:pPr>
            <a:r>
              <a:rPr b="0" lang="en-US" sz="1800" spc="-1" strike="noStrike">
                <a:solidFill>
                  <a:srgbClr val="ffffff"/>
                </a:solidFill>
                <a:latin typeface="Calibri"/>
              </a:rPr>
              <a:t>It </a:t>
            </a:r>
            <a:r>
              <a:rPr b="0" lang="en-IN" sz="1800" spc="-1" strike="noStrike">
                <a:solidFill>
                  <a:srgbClr val="ffffff"/>
                </a:solidFill>
                <a:latin typeface="Calibri"/>
              </a:rPr>
              <a:t>is a low-cost, community-supported development platform.</a:t>
            </a: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p:txBody>
      </p:sp>
      <p:sp>
        <p:nvSpPr>
          <p:cNvPr id="163" name="CustomShape 4"/>
          <p:cNvSpPr/>
          <p:nvPr/>
        </p:nvSpPr>
        <p:spPr>
          <a:xfrm>
            <a:off x="9652680" y="6657840"/>
            <a:ext cx="2752200" cy="196920"/>
          </a:xfrm>
          <a:prstGeom prst="rect">
            <a:avLst/>
          </a:prstGeom>
          <a:solidFill>
            <a:srgbClr val="000000"/>
          </a:solidFill>
          <a:ln>
            <a:noFill/>
          </a:ln>
        </p:spPr>
        <p:style>
          <a:lnRef idx="0"/>
          <a:fillRef idx="0"/>
          <a:effectRef idx="0"/>
          <a:fontRef idx="minor"/>
        </p:style>
        <p:txBody>
          <a:bodyPr wrap="none" lIns="90000" rIns="90000" tIns="45000" bIns="45000">
            <a:spAutoFit/>
          </a:bodyPr>
          <a:p>
            <a:pPr algn="r">
              <a:lnSpc>
                <a:spcPct val="100000"/>
              </a:lnSpc>
              <a:spcAft>
                <a:spcPts val="601"/>
              </a:spcAft>
            </a:pPr>
            <a:r>
              <a:rPr b="0" lang="en-CA" sz="700" spc="-1" strike="noStrike" u="sng">
                <a:solidFill>
                  <a:srgbClr val="0563c1"/>
                </a:solidFill>
                <a:uFillTx/>
                <a:latin typeface="Calibri"/>
                <a:hlinkClick r:id="rId2"/>
              </a:rPr>
              <a:t>This Photo</a:t>
            </a:r>
            <a:r>
              <a:rPr b="0" lang="en-CA" sz="700" spc="-1" strike="noStrike">
                <a:solidFill>
                  <a:srgbClr val="ffffff"/>
                </a:solidFill>
                <a:latin typeface="Calibri"/>
              </a:rPr>
              <a:t> by Unknown Author is licensed under </a:t>
            </a:r>
            <a:r>
              <a:rPr b="0" lang="en-CA" sz="700" spc="-1" strike="noStrike" u="sng">
                <a:solidFill>
                  <a:srgbClr val="0563c1"/>
                </a:solidFill>
                <a:uFillTx/>
                <a:latin typeface="Calibri"/>
                <a:hlinkClick r:id="rId3"/>
              </a:rPr>
              <a:t>CC BY-NC</a:t>
            </a:r>
            <a:endParaRPr b="0" lang="en-CA" sz="7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4" name="Picture 7" descr=""/>
          <p:cNvPicPr/>
          <p:nvPr/>
        </p:nvPicPr>
        <p:blipFill>
          <a:blip r:embed="rId1"/>
          <a:srcRect l="1074" t="0" r="10036" b="0"/>
          <a:stretch/>
        </p:blipFill>
        <p:spPr>
          <a:xfrm>
            <a:off x="0" y="0"/>
            <a:ext cx="12191760" cy="6857640"/>
          </a:xfrm>
          <a:prstGeom prst="rect">
            <a:avLst/>
          </a:prstGeom>
          <a:ln>
            <a:noFill/>
          </a:ln>
        </p:spPr>
      </p:pic>
      <p:sp>
        <p:nvSpPr>
          <p:cNvPr id="165" name="CustomShape 1"/>
          <p:cNvSpPr/>
          <p:nvPr/>
        </p:nvSpPr>
        <p:spPr>
          <a:xfrm flipH="1">
            <a:off x="-720" y="998280"/>
            <a:ext cx="6016680" cy="5859360"/>
          </a:xfrm>
          <a:custGeom>
            <a:avLst/>
            <a:gdLst/>
            <a:ahLst/>
            <a:rect l="l" t="t"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760">
            <a:noFill/>
          </a:ln>
        </p:spPr>
        <p:style>
          <a:lnRef idx="0"/>
          <a:fillRef idx="0"/>
          <a:effectRef idx="0"/>
          <a:fontRef idx="minor"/>
        </p:style>
      </p:sp>
      <p:sp>
        <p:nvSpPr>
          <p:cNvPr id="166" name="TextShape 2"/>
          <p:cNvSpPr txBox="1"/>
          <p:nvPr/>
        </p:nvSpPr>
        <p:spPr>
          <a:xfrm>
            <a:off x="709560" y="1914120"/>
            <a:ext cx="4203720" cy="602280"/>
          </a:xfrm>
          <a:prstGeom prst="rect">
            <a:avLst/>
          </a:prstGeom>
          <a:noFill/>
          <a:ln>
            <a:noFill/>
          </a:ln>
        </p:spPr>
        <p:txBody>
          <a:bodyPr anchor="ctr">
            <a:noAutofit/>
          </a:bodyPr>
          <a:p>
            <a:pPr algn="ctr">
              <a:lnSpc>
                <a:spcPct val="90000"/>
              </a:lnSpc>
            </a:pPr>
            <a:r>
              <a:rPr b="1" lang="en-CA" sz="4000" spc="-1" strike="noStrike">
                <a:solidFill>
                  <a:srgbClr val="000000"/>
                </a:solidFill>
                <a:latin typeface="Calibri Light"/>
              </a:rPr>
              <a:t>FEATURES</a:t>
            </a:r>
            <a:endParaRPr b="0" lang="en-US" sz="4000" spc="-1" strike="noStrike">
              <a:solidFill>
                <a:srgbClr val="000000"/>
              </a:solidFill>
              <a:latin typeface="Calibri"/>
            </a:endParaRPr>
          </a:p>
        </p:txBody>
      </p:sp>
      <p:sp>
        <p:nvSpPr>
          <p:cNvPr id="167" name="Line 3"/>
          <p:cNvSpPr/>
          <p:nvPr/>
        </p:nvSpPr>
        <p:spPr>
          <a:xfrm>
            <a:off x="2286720" y="3336840"/>
            <a:ext cx="935640" cy="0"/>
          </a:xfrm>
          <a:prstGeom prst="line">
            <a:avLst/>
          </a:prstGeom>
          <a:ln cap="sq" w="25560">
            <a:solidFill>
              <a:schemeClr val="tx1">
                <a:lumMod val="85000"/>
                <a:lumOff val="15000"/>
              </a:schemeClr>
            </a:solidFill>
            <a:bevel/>
          </a:ln>
        </p:spPr>
        <p:style>
          <a:lnRef idx="1">
            <a:schemeClr val="accent1"/>
          </a:lnRef>
          <a:fillRef idx="0">
            <a:schemeClr val="accent1"/>
          </a:fillRef>
          <a:effectRef idx="0">
            <a:schemeClr val="accent1"/>
          </a:effectRef>
          <a:fontRef idx="minor"/>
        </p:style>
      </p:sp>
      <p:sp>
        <p:nvSpPr>
          <p:cNvPr id="168" name="TextShape 4"/>
          <p:cNvSpPr txBox="1"/>
          <p:nvPr/>
        </p:nvSpPr>
        <p:spPr>
          <a:xfrm>
            <a:off x="525600" y="3417480"/>
            <a:ext cx="4592520" cy="2619360"/>
          </a:xfrm>
          <a:prstGeom prst="rect">
            <a:avLst/>
          </a:prstGeom>
          <a:noFill/>
          <a:ln>
            <a:noFill/>
          </a:ln>
        </p:spPr>
        <p:txBody>
          <a:bodyPr anchor="ctr">
            <a:noAutofit/>
          </a:bodyPr>
          <a:p>
            <a:pPr marL="228600" indent="-228240">
              <a:lnSpc>
                <a:spcPct val="90000"/>
              </a:lnSpc>
              <a:spcBef>
                <a:spcPts val="1001"/>
              </a:spcBef>
              <a:buClr>
                <a:srgbClr val="000000"/>
              </a:buClr>
              <a:buFont typeface="Arial"/>
              <a:buChar char="•"/>
            </a:pPr>
            <a:r>
              <a:rPr b="0" lang="en-US" sz="1800" spc="-1" strike="noStrike">
                <a:solidFill>
                  <a:srgbClr val="000000"/>
                </a:solidFill>
                <a:latin typeface="Calibri"/>
              </a:rPr>
              <a:t>It has a range of IO including USB, SPI, I2C, UART, LCD, and GPIOs.</a:t>
            </a:r>
            <a:endParaRPr b="0" lang="en-US" sz="1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CA" sz="1800" spc="-1" strike="noStrike">
                <a:solidFill>
                  <a:srgbClr val="000000"/>
                </a:solidFill>
                <a:latin typeface="Calibri"/>
              </a:rPr>
              <a:t>Connectivity</a:t>
            </a:r>
            <a:endParaRPr b="0" lang="en-US" sz="1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CA" sz="1800" spc="-1" strike="noStrike">
                <a:solidFill>
                  <a:srgbClr val="000000"/>
                </a:solidFill>
                <a:latin typeface="Calibri"/>
              </a:rPr>
              <a:t>USB client for power &amp; communications</a:t>
            </a:r>
            <a:endParaRPr b="0" lang="en-US" sz="1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CA" sz="1800" spc="-1" strike="noStrike">
                <a:solidFill>
                  <a:srgbClr val="000000"/>
                </a:solidFill>
                <a:latin typeface="Calibri"/>
              </a:rPr>
              <a:t>USB host</a:t>
            </a:r>
            <a:endParaRPr b="0" lang="en-US" sz="1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CA" sz="1800" spc="-1" strike="noStrike">
                <a:solidFill>
                  <a:srgbClr val="000000"/>
                </a:solidFill>
                <a:latin typeface="Calibri"/>
              </a:rPr>
              <a:t>Ethernet</a:t>
            </a:r>
            <a:endParaRPr b="0" lang="en-US" sz="1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CA" sz="1800" spc="-1" strike="noStrike">
                <a:solidFill>
                  <a:srgbClr val="000000"/>
                </a:solidFill>
                <a:latin typeface="Calibri"/>
              </a:rPr>
              <a:t>HDMI</a:t>
            </a:r>
            <a:endParaRPr b="0" lang="en-US" sz="1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CA" sz="1800" spc="-1" strike="noStrike">
                <a:solidFill>
                  <a:srgbClr val="000000"/>
                </a:solidFill>
                <a:latin typeface="Calibri"/>
              </a:rPr>
              <a:t>2x 46 pin headers</a:t>
            </a:r>
            <a:endParaRPr b="0" lang="en-US" sz="1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CA" sz="1800" spc="-1" strike="noStrike">
                <a:solidFill>
                  <a:srgbClr val="000000"/>
                </a:solidFill>
                <a:latin typeface="Calibri"/>
              </a:rPr>
              <a:t>Software Compatibility</a:t>
            </a:r>
            <a:endParaRPr b="0" lang="en-US" sz="1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CA" sz="1800" spc="-1" strike="noStrike">
                <a:solidFill>
                  <a:srgbClr val="000000"/>
                </a:solidFill>
                <a:latin typeface="Calibri"/>
              </a:rPr>
              <a:t>Debian</a:t>
            </a:r>
            <a:endParaRPr b="0" lang="en-US" sz="1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CA" sz="1800" spc="-1" strike="noStrike">
                <a:solidFill>
                  <a:srgbClr val="000000"/>
                </a:solidFill>
                <a:latin typeface="Calibri"/>
              </a:rPr>
              <a:t>Android</a:t>
            </a:r>
            <a:endParaRPr b="0" lang="en-US" sz="1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CA" sz="1800" spc="-1" strike="noStrike">
                <a:solidFill>
                  <a:srgbClr val="000000"/>
                </a:solidFill>
                <a:latin typeface="Calibri"/>
              </a:rPr>
              <a:t>Ubuntu</a:t>
            </a:r>
            <a:endParaRPr b="0" lang="en-US" sz="1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CA" sz="1800" spc="-1" strike="noStrike">
                <a:solidFill>
                  <a:srgbClr val="000000"/>
                </a:solidFill>
                <a:latin typeface="Calibri"/>
              </a:rPr>
              <a:t>Cloud9 IDE on Node.js w/ BoneScript library.</a:t>
            </a:r>
            <a:endParaRPr b="0" lang="en-US" sz="1800" spc="-1" strike="noStrike">
              <a:solidFill>
                <a:srgbClr val="000000"/>
              </a:solidFill>
              <a:latin typeface="Calibri"/>
            </a:endParaRPr>
          </a:p>
        </p:txBody>
      </p:sp>
      <p:sp>
        <p:nvSpPr>
          <p:cNvPr id="169" name="CustomShape 5"/>
          <p:cNvSpPr/>
          <p:nvPr/>
        </p:nvSpPr>
        <p:spPr>
          <a:xfrm>
            <a:off x="9655920" y="6657840"/>
            <a:ext cx="2752200" cy="196920"/>
          </a:xfrm>
          <a:prstGeom prst="rect">
            <a:avLst/>
          </a:prstGeom>
          <a:solidFill>
            <a:srgbClr val="000000"/>
          </a:solidFill>
          <a:ln>
            <a:noFill/>
          </a:ln>
        </p:spPr>
        <p:style>
          <a:lnRef idx="0"/>
          <a:fillRef idx="0"/>
          <a:effectRef idx="0"/>
          <a:fontRef idx="minor"/>
        </p:style>
        <p:txBody>
          <a:bodyPr wrap="none" lIns="90000" rIns="90000" tIns="45000" bIns="45000">
            <a:spAutoFit/>
          </a:bodyPr>
          <a:p>
            <a:pPr algn="r">
              <a:lnSpc>
                <a:spcPct val="100000"/>
              </a:lnSpc>
              <a:spcAft>
                <a:spcPts val="601"/>
              </a:spcAft>
            </a:pPr>
            <a:r>
              <a:rPr b="0" lang="en-CA" sz="700" spc="-1" strike="noStrike" u="sng">
                <a:solidFill>
                  <a:srgbClr val="0563c1"/>
                </a:solidFill>
                <a:uFillTx/>
                <a:latin typeface="Calibri"/>
                <a:hlinkClick r:id="rId2"/>
              </a:rPr>
              <a:t>This Photo</a:t>
            </a:r>
            <a:r>
              <a:rPr b="0" lang="en-CA" sz="700" spc="-1" strike="noStrike">
                <a:solidFill>
                  <a:srgbClr val="ffffff"/>
                </a:solidFill>
                <a:latin typeface="Calibri"/>
              </a:rPr>
              <a:t> by Unknown Author is licensed under </a:t>
            </a:r>
            <a:r>
              <a:rPr b="0" lang="en-CA" sz="700" spc="-1" strike="noStrike" u="sng">
                <a:solidFill>
                  <a:srgbClr val="0563c1"/>
                </a:solidFill>
                <a:uFillTx/>
                <a:latin typeface="Calibri"/>
                <a:hlinkClick r:id="rId3"/>
              </a:rPr>
              <a:t>CC BY-NC</a:t>
            </a:r>
            <a:endParaRPr b="0" lang="en-CA" sz="7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196</TotalTime>
  <Application>LibreOffice/6.4.6.2$Linux_X86_64 LibreOffice_project/40$Build-2</Application>
  <Words>1272</Words>
  <Paragraphs>153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2021-03-24T01:15:21Z</dcterms:created>
  <dc:creator>gillpreet0996@gmail.com</dc:creator>
  <dc:description/>
  <dc:language>en-CA</dc:language>
  <cp:lastModifiedBy/>
  <dcterms:modified xsi:type="dcterms:W3CDTF">2021-03-24T08:47:00Z</dcterms:modified>
  <cp:revision>20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1</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38</vt:i4>
  </property>
</Properties>
</file>